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58" r:id="rId5"/>
    <p:sldId id="263" r:id="rId6"/>
    <p:sldId id="270" r:id="rId7"/>
    <p:sldId id="304" r:id="rId8"/>
    <p:sldId id="275" r:id="rId9"/>
    <p:sldId id="305" r:id="rId10"/>
    <p:sldId id="283" r:id="rId11"/>
    <p:sldId id="284" r:id="rId12"/>
    <p:sldId id="276" r:id="rId13"/>
    <p:sldId id="306" r:id="rId14"/>
    <p:sldId id="278" r:id="rId15"/>
    <p:sldId id="282" r:id="rId16"/>
    <p:sldId id="279" r:id="rId17"/>
    <p:sldId id="280" r:id="rId18"/>
    <p:sldId id="292" r:id="rId19"/>
    <p:sldId id="281" r:id="rId20"/>
    <p:sldId id="291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7E8"/>
    <a:srgbClr val="E7CCCD"/>
    <a:srgbClr val="BA0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4A19DF-C3F1-496E-9C83-64009F4703FE}" v="11" dt="2026-01-09T17:09:09.0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2"/>
    <p:restoredTop sz="94404" autoAdjust="0"/>
  </p:normalViewPr>
  <p:slideViewPr>
    <p:cSldViewPr snapToGrid="0" snapToObjects="1">
      <p:cViewPr varScale="1">
        <p:scale>
          <a:sx n="111" d="100"/>
          <a:sy n="111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Luhman" userId="58aeec76-e733-4d7f-a883-d8dc177e7071" providerId="ADAL" clId="{7810AE5B-CEBC-4B6C-A9D6-1E7AD2DB1DA9}"/>
    <pc:docChg chg="undo redo custSel addSld delSld modSld sldOrd">
      <pc:chgData name="Emily Luhman" userId="58aeec76-e733-4d7f-a883-d8dc177e7071" providerId="ADAL" clId="{7810AE5B-CEBC-4B6C-A9D6-1E7AD2DB1DA9}" dt="2026-01-09T21:26:38.936" v="2613" actId="20577"/>
      <pc:docMkLst>
        <pc:docMk/>
      </pc:docMkLst>
      <pc:sldChg chg="modSp mod">
        <pc:chgData name="Emily Luhman" userId="58aeec76-e733-4d7f-a883-d8dc177e7071" providerId="ADAL" clId="{7810AE5B-CEBC-4B6C-A9D6-1E7AD2DB1DA9}" dt="2026-01-09T03:44:22.427" v="1294" actId="20577"/>
        <pc:sldMkLst>
          <pc:docMk/>
          <pc:sldMk cId="1377184672" sldId="256"/>
        </pc:sldMkLst>
        <pc:spChg chg="mod">
          <ac:chgData name="Emily Luhman" userId="58aeec76-e733-4d7f-a883-d8dc177e7071" providerId="ADAL" clId="{7810AE5B-CEBC-4B6C-A9D6-1E7AD2DB1DA9}" dt="2026-01-09T03:44:22.427" v="1294" actId="20577"/>
          <ac:spMkLst>
            <pc:docMk/>
            <pc:sldMk cId="1377184672" sldId="256"/>
            <ac:spMk id="7" creationId="{00000000-0000-0000-0000-000000000000}"/>
          </ac:spMkLst>
        </pc:spChg>
      </pc:sldChg>
      <pc:sldChg chg="modSp mod">
        <pc:chgData name="Emily Luhman" userId="58aeec76-e733-4d7f-a883-d8dc177e7071" providerId="ADAL" clId="{7810AE5B-CEBC-4B6C-A9D6-1E7AD2DB1DA9}" dt="2026-01-09T17:11:21.368" v="2610" actId="20577"/>
        <pc:sldMkLst>
          <pc:docMk/>
          <pc:sldMk cId="1356289809" sldId="257"/>
        </pc:sldMkLst>
        <pc:spChg chg="mod">
          <ac:chgData name="Emily Luhman" userId="58aeec76-e733-4d7f-a883-d8dc177e7071" providerId="ADAL" clId="{7810AE5B-CEBC-4B6C-A9D6-1E7AD2DB1DA9}" dt="2026-01-09T17:11:21.368" v="2610" actId="20577"/>
          <ac:spMkLst>
            <pc:docMk/>
            <pc:sldMk cId="1356289809" sldId="257"/>
            <ac:spMk id="3" creationId="{00000000-0000-0000-0000-000000000000}"/>
          </ac:spMkLst>
        </pc:spChg>
      </pc:sldChg>
      <pc:sldChg chg="modSp mod">
        <pc:chgData name="Emily Luhman" userId="58aeec76-e733-4d7f-a883-d8dc177e7071" providerId="ADAL" clId="{7810AE5B-CEBC-4B6C-A9D6-1E7AD2DB1DA9}" dt="2026-01-09T03:44:41.145" v="1296" actId="255"/>
        <pc:sldMkLst>
          <pc:docMk/>
          <pc:sldMk cId="997195283" sldId="270"/>
        </pc:sldMkLst>
        <pc:spChg chg="mod">
          <ac:chgData name="Emily Luhman" userId="58aeec76-e733-4d7f-a883-d8dc177e7071" providerId="ADAL" clId="{7810AE5B-CEBC-4B6C-A9D6-1E7AD2DB1DA9}" dt="2026-01-09T03:44:41.145" v="1296" actId="255"/>
          <ac:spMkLst>
            <pc:docMk/>
            <pc:sldMk cId="997195283" sldId="270"/>
            <ac:spMk id="2" creationId="{40C83D8A-01CA-010A-84D1-1C81B085D297}"/>
          </ac:spMkLst>
        </pc:spChg>
      </pc:sldChg>
      <pc:sldChg chg="del">
        <pc:chgData name="Emily Luhman" userId="58aeec76-e733-4d7f-a883-d8dc177e7071" providerId="ADAL" clId="{7810AE5B-CEBC-4B6C-A9D6-1E7AD2DB1DA9}" dt="2026-01-09T03:19:11.513" v="437" actId="47"/>
        <pc:sldMkLst>
          <pc:docMk/>
          <pc:sldMk cId="1497840367" sldId="271"/>
        </pc:sldMkLst>
      </pc:sldChg>
      <pc:sldChg chg="modSp mod">
        <pc:chgData name="Emily Luhman" userId="58aeec76-e733-4d7f-a883-d8dc177e7071" providerId="ADAL" clId="{7810AE5B-CEBC-4B6C-A9D6-1E7AD2DB1DA9}" dt="2026-01-09T03:24:03.754" v="463" actId="207"/>
        <pc:sldMkLst>
          <pc:docMk/>
          <pc:sldMk cId="1020455602" sldId="275"/>
        </pc:sldMkLst>
        <pc:graphicFrameChg chg="mod modGraphic">
          <ac:chgData name="Emily Luhman" userId="58aeec76-e733-4d7f-a883-d8dc177e7071" providerId="ADAL" clId="{7810AE5B-CEBC-4B6C-A9D6-1E7AD2DB1DA9}" dt="2026-01-09T03:24:03.754" v="463" actId="207"/>
          <ac:graphicFrameMkLst>
            <pc:docMk/>
            <pc:sldMk cId="1020455602" sldId="275"/>
            <ac:graphicFrameMk id="2" creationId="{FFCE5665-ECF3-8B68-4BBC-4F7257984983}"/>
          </ac:graphicFrameMkLst>
        </pc:graphicFrameChg>
      </pc:sldChg>
      <pc:sldChg chg="addSp delSp modSp mod ord setBg">
        <pc:chgData name="Emily Luhman" userId="58aeec76-e733-4d7f-a883-d8dc177e7071" providerId="ADAL" clId="{7810AE5B-CEBC-4B6C-A9D6-1E7AD2DB1DA9}" dt="2026-01-09T14:59:39.517" v="2266" actId="27636"/>
        <pc:sldMkLst>
          <pc:docMk/>
          <pc:sldMk cId="400620153" sldId="276"/>
        </pc:sldMkLst>
        <pc:spChg chg="mod">
          <ac:chgData name="Emily Luhman" userId="58aeec76-e733-4d7f-a883-d8dc177e7071" providerId="ADAL" clId="{7810AE5B-CEBC-4B6C-A9D6-1E7AD2DB1DA9}" dt="2026-01-09T03:52:01.623" v="1582" actId="26606"/>
          <ac:spMkLst>
            <pc:docMk/>
            <pc:sldMk cId="400620153" sldId="276"/>
            <ac:spMk id="4" creationId="{64E6D75C-195F-7B05-6BFD-A283A7413853}"/>
          </ac:spMkLst>
        </pc:spChg>
        <pc:spChg chg="add del mod">
          <ac:chgData name="Emily Luhman" userId="58aeec76-e733-4d7f-a883-d8dc177e7071" providerId="ADAL" clId="{7810AE5B-CEBC-4B6C-A9D6-1E7AD2DB1DA9}" dt="2026-01-09T03:43:38.355" v="1291" actId="26606"/>
          <ac:spMkLst>
            <pc:docMk/>
            <pc:sldMk cId="400620153" sldId="276"/>
            <ac:spMk id="5" creationId="{C1C3E990-FD6B-467C-C918-9ABBD47CB856}"/>
          </ac:spMkLst>
        </pc:spChg>
        <pc:spChg chg="add del">
          <ac:chgData name="Emily Luhman" userId="58aeec76-e733-4d7f-a883-d8dc177e7071" providerId="ADAL" clId="{7810AE5B-CEBC-4B6C-A9D6-1E7AD2DB1DA9}" dt="2026-01-09T03:43:38.355" v="1290" actId="26606"/>
          <ac:spMkLst>
            <pc:docMk/>
            <pc:sldMk cId="400620153" sldId="276"/>
            <ac:spMk id="10" creationId="{3741B58E-3B65-4A01-A276-975AB2CF8A08}"/>
          </ac:spMkLst>
        </pc:spChg>
        <pc:spChg chg="add del">
          <ac:chgData name="Emily Luhman" userId="58aeec76-e733-4d7f-a883-d8dc177e7071" providerId="ADAL" clId="{7810AE5B-CEBC-4B6C-A9D6-1E7AD2DB1DA9}" dt="2026-01-09T03:43:27.970" v="1286" actId="26606"/>
          <ac:spMkLst>
            <pc:docMk/>
            <pc:sldMk cId="400620153" sldId="276"/>
            <ac:spMk id="11" creationId="{FB5993E2-C02B-4335-ABA5-D8EC465551E3}"/>
          </ac:spMkLst>
        </pc:spChg>
        <pc:spChg chg="add del">
          <ac:chgData name="Emily Luhman" userId="58aeec76-e733-4d7f-a883-d8dc177e7071" providerId="ADAL" clId="{7810AE5B-CEBC-4B6C-A9D6-1E7AD2DB1DA9}" dt="2026-01-09T03:43:38.355" v="1290" actId="26606"/>
          <ac:spMkLst>
            <pc:docMk/>
            <pc:sldMk cId="400620153" sldId="276"/>
            <ac:spMk id="12" creationId="{7AAC67C3-831B-4AB1-A259-DFB839CAFAFC}"/>
          </ac:spMkLst>
        </pc:spChg>
        <pc:spChg chg="add del">
          <ac:chgData name="Emily Luhman" userId="58aeec76-e733-4d7f-a883-d8dc177e7071" providerId="ADAL" clId="{7810AE5B-CEBC-4B6C-A9D6-1E7AD2DB1DA9}" dt="2026-01-09T03:43:27.970" v="1286" actId="26606"/>
          <ac:spMkLst>
            <pc:docMk/>
            <pc:sldMk cId="400620153" sldId="276"/>
            <ac:spMk id="13" creationId="{C0B801A2-5622-4BE8-9AD2-C337A2CD0022}"/>
          </ac:spMkLst>
        </pc:spChg>
        <pc:spChg chg="add del">
          <ac:chgData name="Emily Luhman" userId="58aeec76-e733-4d7f-a883-d8dc177e7071" providerId="ADAL" clId="{7810AE5B-CEBC-4B6C-A9D6-1E7AD2DB1DA9}" dt="2026-01-09T03:43:38.355" v="1290" actId="26606"/>
          <ac:spMkLst>
            <pc:docMk/>
            <pc:sldMk cId="400620153" sldId="276"/>
            <ac:spMk id="14" creationId="{054B3F04-9EAC-45C0-B3CE-0387EEA10A0C}"/>
          </ac:spMkLst>
        </pc:spChg>
        <pc:spChg chg="add del">
          <ac:chgData name="Emily Luhman" userId="58aeec76-e733-4d7f-a883-d8dc177e7071" providerId="ADAL" clId="{7810AE5B-CEBC-4B6C-A9D6-1E7AD2DB1DA9}" dt="2026-01-09T03:43:27.970" v="1286" actId="26606"/>
          <ac:spMkLst>
            <pc:docMk/>
            <pc:sldMk cId="400620153" sldId="276"/>
            <ac:spMk id="15" creationId="{B7AF614F-5BC3-4086-99F5-B87C5847A071}"/>
          </ac:spMkLst>
        </pc:spChg>
        <pc:spChg chg="add del">
          <ac:chgData name="Emily Luhman" userId="58aeec76-e733-4d7f-a883-d8dc177e7071" providerId="ADAL" clId="{7810AE5B-CEBC-4B6C-A9D6-1E7AD2DB1DA9}" dt="2026-01-09T03:43:31.541" v="1288" actId="26606"/>
          <ac:spMkLst>
            <pc:docMk/>
            <pc:sldMk cId="400620153" sldId="276"/>
            <ac:spMk id="17" creationId="{FB5993E2-C02B-4335-ABA5-D8EC465551E3}"/>
          </ac:spMkLst>
        </pc:spChg>
        <pc:spChg chg="add del">
          <ac:chgData name="Emily Luhman" userId="58aeec76-e733-4d7f-a883-d8dc177e7071" providerId="ADAL" clId="{7810AE5B-CEBC-4B6C-A9D6-1E7AD2DB1DA9}" dt="2026-01-09T03:43:31.541" v="1288" actId="26606"/>
          <ac:spMkLst>
            <pc:docMk/>
            <pc:sldMk cId="400620153" sldId="276"/>
            <ac:spMk id="18" creationId="{C0B801A2-5622-4BE8-9AD2-C337A2CD0022}"/>
          </ac:spMkLst>
        </pc:spChg>
        <pc:spChg chg="add del">
          <ac:chgData name="Emily Luhman" userId="58aeec76-e733-4d7f-a883-d8dc177e7071" providerId="ADAL" clId="{7810AE5B-CEBC-4B6C-A9D6-1E7AD2DB1DA9}" dt="2026-01-09T03:43:31.541" v="1288" actId="26606"/>
          <ac:spMkLst>
            <pc:docMk/>
            <pc:sldMk cId="400620153" sldId="276"/>
            <ac:spMk id="19" creationId="{B7AF614F-5BC3-4086-99F5-B87C5847A071}"/>
          </ac:spMkLst>
        </pc:spChg>
        <pc:spChg chg="add del">
          <ac:chgData name="Emily Luhman" userId="58aeec76-e733-4d7f-a883-d8dc177e7071" providerId="ADAL" clId="{7810AE5B-CEBC-4B6C-A9D6-1E7AD2DB1DA9}" dt="2026-01-09T03:43:38.355" v="1290" actId="26606"/>
          <ac:spMkLst>
            <pc:docMk/>
            <pc:sldMk cId="400620153" sldId="276"/>
            <ac:spMk id="22" creationId="{C1C3E990-FD6B-467C-C918-9ABBD47CB856}"/>
          </ac:spMkLst>
        </pc:spChg>
        <pc:spChg chg="add del">
          <ac:chgData name="Emily Luhman" userId="58aeec76-e733-4d7f-a883-d8dc177e7071" providerId="ADAL" clId="{7810AE5B-CEBC-4B6C-A9D6-1E7AD2DB1DA9}" dt="2026-01-09T03:52:01.623" v="1582" actId="26606"/>
          <ac:spMkLst>
            <pc:docMk/>
            <pc:sldMk cId="400620153" sldId="276"/>
            <ac:spMk id="24" creationId="{311973C2-EB8B-452A-A698-4A252FD3AE28}"/>
          </ac:spMkLst>
        </pc:spChg>
        <pc:spChg chg="add del">
          <ac:chgData name="Emily Luhman" userId="58aeec76-e733-4d7f-a883-d8dc177e7071" providerId="ADAL" clId="{7810AE5B-CEBC-4B6C-A9D6-1E7AD2DB1DA9}" dt="2026-01-09T03:52:01.623" v="1582" actId="26606"/>
          <ac:spMkLst>
            <pc:docMk/>
            <pc:sldMk cId="400620153" sldId="276"/>
            <ac:spMk id="25" creationId="{10162E77-11AD-44A7-84EC-40C59EEFBD2E}"/>
          </ac:spMkLst>
        </pc:spChg>
        <pc:spChg chg="add mod">
          <ac:chgData name="Emily Luhman" userId="58aeec76-e733-4d7f-a883-d8dc177e7071" providerId="ADAL" clId="{7810AE5B-CEBC-4B6C-A9D6-1E7AD2DB1DA9}" dt="2026-01-09T14:59:39.517" v="2266" actId="27636"/>
          <ac:spMkLst>
            <pc:docMk/>
            <pc:sldMk cId="400620153" sldId="276"/>
            <ac:spMk id="28" creationId="{C1C3E990-FD6B-467C-C918-9ABBD47CB856}"/>
          </ac:spMkLst>
        </pc:spChg>
        <pc:graphicFrameChg chg="add del">
          <ac:chgData name="Emily Luhman" userId="58aeec76-e733-4d7f-a883-d8dc177e7071" providerId="ADAL" clId="{7810AE5B-CEBC-4B6C-A9D6-1E7AD2DB1DA9}" dt="2026-01-09T03:43:22.699" v="1284" actId="26606"/>
          <ac:graphicFrameMkLst>
            <pc:docMk/>
            <pc:sldMk cId="400620153" sldId="276"/>
            <ac:graphicFrameMk id="7" creationId="{9ED58F58-0B69-4320-26B5-10FC7F9271EA}"/>
          </ac:graphicFrameMkLst>
        </pc:graphicFrameChg>
        <pc:graphicFrameChg chg="add del">
          <ac:chgData name="Emily Luhman" userId="58aeec76-e733-4d7f-a883-d8dc177e7071" providerId="ADAL" clId="{7810AE5B-CEBC-4B6C-A9D6-1E7AD2DB1DA9}" dt="2026-01-09T03:43:27.970" v="1286" actId="26606"/>
          <ac:graphicFrameMkLst>
            <pc:docMk/>
            <pc:sldMk cId="400620153" sldId="276"/>
            <ac:graphicFrameMk id="9" creationId="{CF605ED3-71DB-0475-EB2F-59EE034647B8}"/>
          </ac:graphicFrameMkLst>
        </pc:graphicFrameChg>
        <pc:graphicFrameChg chg="add del">
          <ac:chgData name="Emily Luhman" userId="58aeec76-e733-4d7f-a883-d8dc177e7071" providerId="ADAL" clId="{7810AE5B-CEBC-4B6C-A9D6-1E7AD2DB1DA9}" dt="2026-01-09T03:43:31.541" v="1288" actId="26606"/>
          <ac:graphicFrameMkLst>
            <pc:docMk/>
            <pc:sldMk cId="400620153" sldId="276"/>
            <ac:graphicFrameMk id="20" creationId="{A52C32B8-4CF8-4C0E-84D6-9DA0B3727E43}"/>
          </ac:graphicFrameMkLst>
        </pc:graphicFrameChg>
        <pc:picChg chg="add mod ord">
          <ac:chgData name="Emily Luhman" userId="58aeec76-e733-4d7f-a883-d8dc177e7071" providerId="ADAL" clId="{7810AE5B-CEBC-4B6C-A9D6-1E7AD2DB1DA9}" dt="2026-01-09T03:52:01.623" v="1582" actId="26606"/>
          <ac:picMkLst>
            <pc:docMk/>
            <pc:sldMk cId="400620153" sldId="276"/>
            <ac:picMk id="26" creationId="{75DAAA14-7E4B-7315-DF0F-B44C2D81331E}"/>
          </ac:picMkLst>
        </pc:picChg>
        <pc:cxnChg chg="add del">
          <ac:chgData name="Emily Luhman" userId="58aeec76-e733-4d7f-a883-d8dc177e7071" providerId="ADAL" clId="{7810AE5B-CEBC-4B6C-A9D6-1E7AD2DB1DA9}" dt="2026-01-09T03:52:01.623" v="1582" actId="26606"/>
          <ac:cxnSpMkLst>
            <pc:docMk/>
            <pc:sldMk cId="400620153" sldId="276"/>
            <ac:cxnSpMk id="27" creationId="{5AB158E9-1B40-4CD6-95F0-95CA11DF7B7A}"/>
          </ac:cxnSpMkLst>
        </pc:cxnChg>
      </pc:sldChg>
      <pc:sldChg chg="modSp mod">
        <pc:chgData name="Emily Luhman" userId="58aeec76-e733-4d7f-a883-d8dc177e7071" providerId="ADAL" clId="{7810AE5B-CEBC-4B6C-A9D6-1E7AD2DB1DA9}" dt="2026-01-09T16:42:45.799" v="2543" actId="20577"/>
        <pc:sldMkLst>
          <pc:docMk/>
          <pc:sldMk cId="1390917345" sldId="279"/>
        </pc:sldMkLst>
        <pc:spChg chg="mod">
          <ac:chgData name="Emily Luhman" userId="58aeec76-e733-4d7f-a883-d8dc177e7071" providerId="ADAL" clId="{7810AE5B-CEBC-4B6C-A9D6-1E7AD2DB1DA9}" dt="2026-01-09T04:10:34.970" v="1632" actId="20577"/>
          <ac:spMkLst>
            <pc:docMk/>
            <pc:sldMk cId="1390917345" sldId="279"/>
            <ac:spMk id="3" creationId="{91D6FA6B-F53C-31A7-0A7D-458ECB2755F3}"/>
          </ac:spMkLst>
        </pc:spChg>
        <pc:spChg chg="mod">
          <ac:chgData name="Emily Luhman" userId="58aeec76-e733-4d7f-a883-d8dc177e7071" providerId="ADAL" clId="{7810AE5B-CEBC-4B6C-A9D6-1E7AD2DB1DA9}" dt="2026-01-09T16:42:45.799" v="2543" actId="20577"/>
          <ac:spMkLst>
            <pc:docMk/>
            <pc:sldMk cId="1390917345" sldId="279"/>
            <ac:spMk id="4" creationId="{B12D16FB-66EE-A7A6-FB18-CF48E21B4AE4}"/>
          </ac:spMkLst>
        </pc:spChg>
      </pc:sldChg>
      <pc:sldChg chg="modSp mod">
        <pc:chgData name="Emily Luhman" userId="58aeec76-e733-4d7f-a883-d8dc177e7071" providerId="ADAL" clId="{7810AE5B-CEBC-4B6C-A9D6-1E7AD2DB1DA9}" dt="2026-01-09T04:16:31.407" v="2204" actId="5793"/>
        <pc:sldMkLst>
          <pc:docMk/>
          <pc:sldMk cId="2273462888" sldId="280"/>
        </pc:sldMkLst>
        <pc:spChg chg="mod">
          <ac:chgData name="Emily Luhman" userId="58aeec76-e733-4d7f-a883-d8dc177e7071" providerId="ADAL" clId="{7810AE5B-CEBC-4B6C-A9D6-1E7AD2DB1DA9}" dt="2026-01-09T04:16:31.407" v="2204" actId="5793"/>
          <ac:spMkLst>
            <pc:docMk/>
            <pc:sldMk cId="2273462888" sldId="280"/>
            <ac:spMk id="6" creationId="{1A2EE7AF-9A14-78AE-7952-F174A4AD3C29}"/>
          </ac:spMkLst>
        </pc:spChg>
      </pc:sldChg>
      <pc:sldChg chg="modSp mod">
        <pc:chgData name="Emily Luhman" userId="58aeec76-e733-4d7f-a883-d8dc177e7071" providerId="ADAL" clId="{7810AE5B-CEBC-4B6C-A9D6-1E7AD2DB1DA9}" dt="2026-01-09T04:15:53.953" v="2184" actId="20577"/>
        <pc:sldMkLst>
          <pc:docMk/>
          <pc:sldMk cId="3498065308" sldId="281"/>
        </pc:sldMkLst>
        <pc:spChg chg="mod">
          <ac:chgData name="Emily Luhman" userId="58aeec76-e733-4d7f-a883-d8dc177e7071" providerId="ADAL" clId="{7810AE5B-CEBC-4B6C-A9D6-1E7AD2DB1DA9}" dt="2026-01-09T04:15:53.953" v="2184" actId="20577"/>
          <ac:spMkLst>
            <pc:docMk/>
            <pc:sldMk cId="3498065308" sldId="281"/>
            <ac:spMk id="3" creationId="{5CA3A386-2C4C-29F1-FE0C-4FADBE046788}"/>
          </ac:spMkLst>
        </pc:spChg>
      </pc:sldChg>
      <pc:sldChg chg="modSp mod">
        <pc:chgData name="Emily Luhman" userId="58aeec76-e733-4d7f-a883-d8dc177e7071" providerId="ADAL" clId="{7810AE5B-CEBC-4B6C-A9D6-1E7AD2DB1DA9}" dt="2026-01-09T04:14:47.966" v="2156" actId="20577"/>
        <pc:sldMkLst>
          <pc:docMk/>
          <pc:sldMk cId="3023202532" sldId="282"/>
        </pc:sldMkLst>
        <pc:spChg chg="mod">
          <ac:chgData name="Emily Luhman" userId="58aeec76-e733-4d7f-a883-d8dc177e7071" providerId="ADAL" clId="{7810AE5B-CEBC-4B6C-A9D6-1E7AD2DB1DA9}" dt="2026-01-09T04:14:47.966" v="2156" actId="20577"/>
          <ac:spMkLst>
            <pc:docMk/>
            <pc:sldMk cId="3023202532" sldId="282"/>
            <ac:spMk id="6" creationId="{C1A96FC8-94A9-51DA-1A80-DFC8B9FC9400}"/>
          </ac:spMkLst>
        </pc:spChg>
      </pc:sldChg>
      <pc:sldChg chg="ord">
        <pc:chgData name="Emily Luhman" userId="58aeec76-e733-4d7f-a883-d8dc177e7071" providerId="ADAL" clId="{7810AE5B-CEBC-4B6C-A9D6-1E7AD2DB1DA9}" dt="2026-01-09T03:10:52.391" v="424"/>
        <pc:sldMkLst>
          <pc:docMk/>
          <pc:sldMk cId="3789007847" sldId="283"/>
        </pc:sldMkLst>
      </pc:sldChg>
      <pc:sldChg chg="ord">
        <pc:chgData name="Emily Luhman" userId="58aeec76-e733-4d7f-a883-d8dc177e7071" providerId="ADAL" clId="{7810AE5B-CEBC-4B6C-A9D6-1E7AD2DB1DA9}" dt="2026-01-09T03:10:37.244" v="420"/>
        <pc:sldMkLst>
          <pc:docMk/>
          <pc:sldMk cId="3425346973" sldId="284"/>
        </pc:sldMkLst>
      </pc:sldChg>
      <pc:sldChg chg="del">
        <pc:chgData name="Emily Luhman" userId="58aeec76-e733-4d7f-a883-d8dc177e7071" providerId="ADAL" clId="{7810AE5B-CEBC-4B6C-A9D6-1E7AD2DB1DA9}" dt="2026-01-09T03:10:10.959" v="414" actId="47"/>
        <pc:sldMkLst>
          <pc:docMk/>
          <pc:sldMk cId="3563191444" sldId="285"/>
        </pc:sldMkLst>
      </pc:sldChg>
      <pc:sldChg chg="del">
        <pc:chgData name="Emily Luhman" userId="58aeec76-e733-4d7f-a883-d8dc177e7071" providerId="ADAL" clId="{7810AE5B-CEBC-4B6C-A9D6-1E7AD2DB1DA9}" dt="2026-01-09T03:10:10.959" v="414" actId="47"/>
        <pc:sldMkLst>
          <pc:docMk/>
          <pc:sldMk cId="451564555" sldId="286"/>
        </pc:sldMkLst>
      </pc:sldChg>
      <pc:sldChg chg="modSp mod">
        <pc:chgData name="Emily Luhman" userId="58aeec76-e733-4d7f-a883-d8dc177e7071" providerId="ADAL" clId="{7810AE5B-CEBC-4B6C-A9D6-1E7AD2DB1DA9}" dt="2026-01-09T17:11:11.736" v="2607" actId="20577"/>
        <pc:sldMkLst>
          <pc:docMk/>
          <pc:sldMk cId="3112801564" sldId="292"/>
        </pc:sldMkLst>
        <pc:graphicFrameChg chg="mod modGraphic">
          <ac:chgData name="Emily Luhman" userId="58aeec76-e733-4d7f-a883-d8dc177e7071" providerId="ADAL" clId="{7810AE5B-CEBC-4B6C-A9D6-1E7AD2DB1DA9}" dt="2026-01-09T17:11:11.736" v="2607" actId="20577"/>
          <ac:graphicFrameMkLst>
            <pc:docMk/>
            <pc:sldMk cId="3112801564" sldId="292"/>
            <ac:graphicFrameMk id="9" creationId="{FCB96EB2-6F1E-3C86-6D6D-FD9E7E920292}"/>
          </ac:graphicFrameMkLst>
        </pc:graphicFrameChg>
      </pc:sldChg>
      <pc:sldChg chg="modSp add mod">
        <pc:chgData name="Emily Luhman" userId="58aeec76-e733-4d7f-a883-d8dc177e7071" providerId="ADAL" clId="{7810AE5B-CEBC-4B6C-A9D6-1E7AD2DB1DA9}" dt="2026-01-09T15:00:16.026" v="2296" actId="20577"/>
        <pc:sldMkLst>
          <pc:docMk/>
          <pc:sldMk cId="1014101898" sldId="304"/>
        </pc:sldMkLst>
        <pc:graphicFrameChg chg="modGraphic">
          <ac:chgData name="Emily Luhman" userId="58aeec76-e733-4d7f-a883-d8dc177e7071" providerId="ADAL" clId="{7810AE5B-CEBC-4B6C-A9D6-1E7AD2DB1DA9}" dt="2026-01-09T15:00:16.026" v="2296" actId="20577"/>
          <ac:graphicFrameMkLst>
            <pc:docMk/>
            <pc:sldMk cId="1014101898" sldId="304"/>
            <ac:graphicFrameMk id="10" creationId="{900F7C62-9040-EEEC-2708-6B7350D280CD}"/>
          </ac:graphicFrameMkLst>
        </pc:graphicFrameChg>
      </pc:sldChg>
      <pc:sldChg chg="add">
        <pc:chgData name="Emily Luhman" userId="58aeec76-e733-4d7f-a883-d8dc177e7071" providerId="ADAL" clId="{7810AE5B-CEBC-4B6C-A9D6-1E7AD2DB1DA9}" dt="2026-01-09T03:25:23.582" v="464"/>
        <pc:sldMkLst>
          <pc:docMk/>
          <pc:sldMk cId="3042458956" sldId="305"/>
        </pc:sldMkLst>
      </pc:sldChg>
      <pc:sldChg chg="addSp delSp modSp add mod">
        <pc:chgData name="Emily Luhman" userId="58aeec76-e733-4d7f-a883-d8dc177e7071" providerId="ADAL" clId="{7810AE5B-CEBC-4B6C-A9D6-1E7AD2DB1DA9}" dt="2026-01-09T21:26:38.936" v="2613" actId="20577"/>
        <pc:sldMkLst>
          <pc:docMk/>
          <pc:sldMk cId="4071780410" sldId="306"/>
        </pc:sldMkLst>
        <pc:spChg chg="mod">
          <ac:chgData name="Emily Luhman" userId="58aeec76-e733-4d7f-a883-d8dc177e7071" providerId="ADAL" clId="{7810AE5B-CEBC-4B6C-A9D6-1E7AD2DB1DA9}" dt="2026-01-09T03:52:09.870" v="1583" actId="26606"/>
          <ac:spMkLst>
            <pc:docMk/>
            <pc:sldMk cId="4071780410" sldId="306"/>
            <ac:spMk id="4" creationId="{015B6AA8-3CF7-A873-BECC-9DABA33086BD}"/>
          </ac:spMkLst>
        </pc:spChg>
        <pc:spChg chg="add del">
          <ac:chgData name="Emily Luhman" userId="58aeec76-e733-4d7f-a883-d8dc177e7071" providerId="ADAL" clId="{7810AE5B-CEBC-4B6C-A9D6-1E7AD2DB1DA9}" dt="2026-01-09T03:52:09.870" v="1583" actId="26606"/>
          <ac:spMkLst>
            <pc:docMk/>
            <pc:sldMk cId="4071780410" sldId="306"/>
            <ac:spMk id="24" creationId="{4D19BEFA-ECE2-2B54-B4EF-64C564DBEB8B}"/>
          </ac:spMkLst>
        </pc:spChg>
        <pc:spChg chg="add del">
          <ac:chgData name="Emily Luhman" userId="58aeec76-e733-4d7f-a883-d8dc177e7071" providerId="ADAL" clId="{7810AE5B-CEBC-4B6C-A9D6-1E7AD2DB1DA9}" dt="2026-01-09T03:52:09.870" v="1583" actId="26606"/>
          <ac:spMkLst>
            <pc:docMk/>
            <pc:sldMk cId="4071780410" sldId="306"/>
            <ac:spMk id="25" creationId="{5ACAAF86-952A-3001-6685-6A00916B3BFA}"/>
          </ac:spMkLst>
        </pc:spChg>
        <pc:spChg chg="add del mod">
          <ac:chgData name="Emily Luhman" userId="58aeec76-e733-4d7f-a883-d8dc177e7071" providerId="ADAL" clId="{7810AE5B-CEBC-4B6C-A9D6-1E7AD2DB1DA9}" dt="2026-01-09T21:26:38.936" v="2613" actId="20577"/>
          <ac:spMkLst>
            <pc:docMk/>
            <pc:sldMk cId="4071780410" sldId="306"/>
            <ac:spMk id="28" creationId="{22260CB8-7A70-B394-EF95-32A31167068E}"/>
          </ac:spMkLst>
        </pc:spChg>
        <pc:spChg chg="add del">
          <ac:chgData name="Emily Luhman" userId="58aeec76-e733-4d7f-a883-d8dc177e7071" providerId="ADAL" clId="{7810AE5B-CEBC-4B6C-A9D6-1E7AD2DB1DA9}" dt="2026-01-09T03:51:13.025" v="1573" actId="26606"/>
          <ac:spMkLst>
            <pc:docMk/>
            <pc:sldMk cId="4071780410" sldId="306"/>
            <ac:spMk id="31" creationId="{4D19BEFA-ECE2-2B54-B4EF-64C564DBEB8B}"/>
          </ac:spMkLst>
        </pc:spChg>
        <pc:spChg chg="add del">
          <ac:chgData name="Emily Luhman" userId="58aeec76-e733-4d7f-a883-d8dc177e7071" providerId="ADAL" clId="{7810AE5B-CEBC-4B6C-A9D6-1E7AD2DB1DA9}" dt="2026-01-09T03:51:13.025" v="1573" actId="26606"/>
          <ac:spMkLst>
            <pc:docMk/>
            <pc:sldMk cId="4071780410" sldId="306"/>
            <ac:spMk id="32" creationId="{5ACAAF86-952A-3001-6685-6A00916B3BFA}"/>
          </ac:spMkLst>
        </pc:spChg>
        <pc:spChg chg="add del">
          <ac:chgData name="Emily Luhman" userId="58aeec76-e733-4d7f-a883-d8dc177e7071" providerId="ADAL" clId="{7810AE5B-CEBC-4B6C-A9D6-1E7AD2DB1DA9}" dt="2026-01-09T03:51:51.021" v="1581" actId="26606"/>
          <ac:spMkLst>
            <pc:docMk/>
            <pc:sldMk cId="4071780410" sldId="306"/>
            <ac:spMk id="35" creationId="{4D19BEFA-ECE2-2B54-B4EF-64C564DBEB8B}"/>
          </ac:spMkLst>
        </pc:spChg>
        <pc:spChg chg="add del">
          <ac:chgData name="Emily Luhman" userId="58aeec76-e733-4d7f-a883-d8dc177e7071" providerId="ADAL" clId="{7810AE5B-CEBC-4B6C-A9D6-1E7AD2DB1DA9}" dt="2026-01-09T03:51:51.021" v="1581" actId="26606"/>
          <ac:spMkLst>
            <pc:docMk/>
            <pc:sldMk cId="4071780410" sldId="306"/>
            <ac:spMk id="36" creationId="{5ACAAF86-952A-3001-6685-6A00916B3BFA}"/>
          </ac:spMkLst>
        </pc:spChg>
        <pc:graphicFrameChg chg="add del">
          <ac:chgData name="Emily Luhman" userId="58aeec76-e733-4d7f-a883-d8dc177e7071" providerId="ADAL" clId="{7810AE5B-CEBC-4B6C-A9D6-1E7AD2DB1DA9}" dt="2026-01-09T03:51:13.025" v="1573" actId="26606"/>
          <ac:graphicFrameMkLst>
            <pc:docMk/>
            <pc:sldMk cId="4071780410" sldId="306"/>
            <ac:graphicFrameMk id="30" creationId="{93E05B0E-36A9-ED09-3092-5A8E2E75F50F}"/>
          </ac:graphicFrameMkLst>
        </pc:graphicFrameChg>
        <pc:graphicFrameChg chg="add del">
          <ac:chgData name="Emily Luhman" userId="58aeec76-e733-4d7f-a883-d8dc177e7071" providerId="ADAL" clId="{7810AE5B-CEBC-4B6C-A9D6-1E7AD2DB1DA9}" dt="2026-01-09T03:51:51.021" v="1581" actId="26606"/>
          <ac:graphicFrameMkLst>
            <pc:docMk/>
            <pc:sldMk cId="4071780410" sldId="306"/>
            <ac:graphicFrameMk id="38" creationId="{0F93E0B3-E201-6B89-83A7-7640341F3626}"/>
          </ac:graphicFrameMkLst>
        </pc:graphicFrameChg>
        <pc:picChg chg="mod ord">
          <ac:chgData name="Emily Luhman" userId="58aeec76-e733-4d7f-a883-d8dc177e7071" providerId="ADAL" clId="{7810AE5B-CEBC-4B6C-A9D6-1E7AD2DB1DA9}" dt="2026-01-09T03:53:18.430" v="1584" actId="14826"/>
          <ac:picMkLst>
            <pc:docMk/>
            <pc:sldMk cId="4071780410" sldId="306"/>
            <ac:picMk id="26" creationId="{AA1B307B-95E1-4921-7E00-76FAB4DA91F7}"/>
          </ac:picMkLst>
        </pc:picChg>
        <pc:cxnChg chg="add del">
          <ac:chgData name="Emily Luhman" userId="58aeec76-e733-4d7f-a883-d8dc177e7071" providerId="ADAL" clId="{7810AE5B-CEBC-4B6C-A9D6-1E7AD2DB1DA9}" dt="2026-01-09T03:52:09.870" v="1583" actId="26606"/>
          <ac:cxnSpMkLst>
            <pc:docMk/>
            <pc:sldMk cId="4071780410" sldId="306"/>
            <ac:cxnSpMk id="27" creationId="{9A13D5B4-AA75-6919-ECA8-7153D2CC6792}"/>
          </ac:cxnSpMkLst>
        </pc:cxnChg>
        <pc:cxnChg chg="add del">
          <ac:chgData name="Emily Luhman" userId="58aeec76-e733-4d7f-a883-d8dc177e7071" providerId="ADAL" clId="{7810AE5B-CEBC-4B6C-A9D6-1E7AD2DB1DA9}" dt="2026-01-09T03:51:13.025" v="1573" actId="26606"/>
          <ac:cxnSpMkLst>
            <pc:docMk/>
            <pc:sldMk cId="4071780410" sldId="306"/>
            <ac:cxnSpMk id="33" creationId="{9A13D5B4-AA75-6919-ECA8-7153D2CC6792}"/>
          </ac:cxnSpMkLst>
        </pc:cxnChg>
        <pc:cxnChg chg="add del">
          <ac:chgData name="Emily Luhman" userId="58aeec76-e733-4d7f-a883-d8dc177e7071" providerId="ADAL" clId="{7810AE5B-CEBC-4B6C-A9D6-1E7AD2DB1DA9}" dt="2026-01-09T03:51:51.021" v="1581" actId="26606"/>
          <ac:cxnSpMkLst>
            <pc:docMk/>
            <pc:sldMk cId="4071780410" sldId="306"/>
            <ac:cxnSpMk id="37" creationId="{9A13D5B4-AA75-6919-ECA8-7153D2CC6792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621C2-247B-4FF7-A3B5-B5AA32358B90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1EFE600-ADDA-4463-8C20-B0C24AB9DA1B}">
      <dgm:prSet phldrT="[Text]" phldr="0"/>
      <dgm:spPr/>
      <dgm:t>
        <a:bodyPr/>
        <a:lstStyle/>
        <a:p>
          <a:r>
            <a:rPr lang="en-US"/>
            <a:t>Employee</a:t>
          </a:r>
          <a:endParaRPr lang="en-US" dirty="0"/>
        </a:p>
      </dgm:t>
    </dgm:pt>
    <dgm:pt modelId="{6043DC53-560E-46CF-A058-2A1A91B107AE}" type="parTrans" cxnId="{C80BE5B5-26AC-49A6-8B36-74205AADCB25}">
      <dgm:prSet/>
      <dgm:spPr/>
      <dgm:t>
        <a:bodyPr/>
        <a:lstStyle/>
        <a:p>
          <a:endParaRPr lang="en-US"/>
        </a:p>
      </dgm:t>
    </dgm:pt>
    <dgm:pt modelId="{B0AB3588-3313-4B63-B5F7-629D9860A276}" type="sibTrans" cxnId="{C80BE5B5-26AC-49A6-8B36-74205AADCB25}">
      <dgm:prSet/>
      <dgm:spPr/>
      <dgm:t>
        <a:bodyPr/>
        <a:lstStyle/>
        <a:p>
          <a:endParaRPr lang="en-US"/>
        </a:p>
      </dgm:t>
    </dgm:pt>
    <dgm:pt modelId="{4CB0C67A-590B-4DF6-823F-52C8E6B0C3DD}">
      <dgm:prSet phldrT="[Text]" phldr="0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Clock In/Out</a:t>
          </a:r>
        </a:p>
      </dgm:t>
    </dgm:pt>
    <dgm:pt modelId="{94850BE4-EA60-4BD8-8F9E-EEEF3A717F21}" type="parTrans" cxnId="{4E2A7BA9-9AD7-4B3D-A9DE-1A0122CFD45A}">
      <dgm:prSet/>
      <dgm:spPr/>
      <dgm:t>
        <a:bodyPr/>
        <a:lstStyle/>
        <a:p>
          <a:endParaRPr lang="en-US"/>
        </a:p>
      </dgm:t>
    </dgm:pt>
    <dgm:pt modelId="{3843E378-066A-446D-B106-8DC11A985875}" type="sibTrans" cxnId="{4E2A7BA9-9AD7-4B3D-A9DE-1A0122CFD45A}">
      <dgm:prSet/>
      <dgm:spPr/>
      <dgm:t>
        <a:bodyPr/>
        <a:lstStyle/>
        <a:p>
          <a:endParaRPr lang="en-US"/>
        </a:p>
      </dgm:t>
    </dgm:pt>
    <dgm:pt modelId="{8F25FAB6-E0F6-40F5-92F7-70146CF2C1BC}">
      <dgm:prSet phldrT="[Text]" phldr="0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Review &amp; Approves Timesheet </a:t>
          </a:r>
        </a:p>
      </dgm:t>
    </dgm:pt>
    <dgm:pt modelId="{BD3F087E-BC13-41EA-9D8E-0B1C42DEFE02}" type="parTrans" cxnId="{141FBFB7-99FB-4359-B3BB-B2299087A893}">
      <dgm:prSet/>
      <dgm:spPr/>
      <dgm:t>
        <a:bodyPr/>
        <a:lstStyle/>
        <a:p>
          <a:endParaRPr lang="en-US"/>
        </a:p>
      </dgm:t>
    </dgm:pt>
    <dgm:pt modelId="{557DF734-52DC-48DE-9A6C-78FF01DEE9E9}" type="sibTrans" cxnId="{141FBFB7-99FB-4359-B3BB-B2299087A893}">
      <dgm:prSet/>
      <dgm:spPr/>
      <dgm:t>
        <a:bodyPr/>
        <a:lstStyle/>
        <a:p>
          <a:endParaRPr lang="en-US"/>
        </a:p>
      </dgm:t>
    </dgm:pt>
    <dgm:pt modelId="{261EC947-577D-47A0-9FE4-D00ED538FE40}">
      <dgm:prSet phldrT="[Text]" phldr="0"/>
      <dgm:spPr/>
      <dgm:t>
        <a:bodyPr/>
        <a:lstStyle/>
        <a:p>
          <a:r>
            <a:rPr lang="en-US"/>
            <a:t>Supervisor</a:t>
          </a:r>
          <a:endParaRPr lang="en-US" dirty="0"/>
        </a:p>
      </dgm:t>
    </dgm:pt>
    <dgm:pt modelId="{80639416-27E2-4684-8DEF-C71027752FC8}" type="parTrans" cxnId="{412E76EF-0CA9-4C50-AA32-556918B756E2}">
      <dgm:prSet/>
      <dgm:spPr/>
      <dgm:t>
        <a:bodyPr/>
        <a:lstStyle/>
        <a:p>
          <a:endParaRPr lang="en-US"/>
        </a:p>
      </dgm:t>
    </dgm:pt>
    <dgm:pt modelId="{82AF8703-EE24-40A5-B956-D08ACE30DE31}" type="sibTrans" cxnId="{412E76EF-0CA9-4C50-AA32-556918B756E2}">
      <dgm:prSet/>
      <dgm:spPr/>
      <dgm:t>
        <a:bodyPr/>
        <a:lstStyle/>
        <a:p>
          <a:endParaRPr lang="en-US"/>
        </a:p>
      </dgm:t>
    </dgm:pt>
    <dgm:pt modelId="{C4382A01-5633-40B9-A5B4-B3ACD17D3ADA}">
      <dgm:prSet phldrT="[Text]" phldr="0"/>
      <dgm:spPr/>
      <dgm:t>
        <a:bodyPr/>
        <a:lstStyle/>
        <a:p>
          <a:r>
            <a:rPr lang="en-US" dirty="0"/>
            <a:t>Reviews Timecard for Accuracy</a:t>
          </a:r>
        </a:p>
      </dgm:t>
    </dgm:pt>
    <dgm:pt modelId="{DC8EAA32-CF4A-4262-B628-194C245E7AD6}" type="parTrans" cxnId="{669CCF61-3D7A-491A-A36C-B294AEF61599}">
      <dgm:prSet/>
      <dgm:spPr/>
      <dgm:t>
        <a:bodyPr/>
        <a:lstStyle/>
        <a:p>
          <a:endParaRPr lang="en-US"/>
        </a:p>
      </dgm:t>
    </dgm:pt>
    <dgm:pt modelId="{5A5A6AF9-8CA8-4E63-8637-DBF18419A311}" type="sibTrans" cxnId="{669CCF61-3D7A-491A-A36C-B294AEF61599}">
      <dgm:prSet/>
      <dgm:spPr/>
      <dgm:t>
        <a:bodyPr/>
        <a:lstStyle/>
        <a:p>
          <a:endParaRPr lang="en-US"/>
        </a:p>
      </dgm:t>
    </dgm:pt>
    <dgm:pt modelId="{E914D4EE-96A5-4E3A-8EFA-C3DDD5952541}">
      <dgm:prSet phldrT="[Text]" phldr="0"/>
      <dgm:spPr/>
      <dgm:t>
        <a:bodyPr/>
        <a:lstStyle/>
        <a:p>
          <a:r>
            <a:rPr lang="en-US" dirty="0"/>
            <a:t>Approves Timecard</a:t>
          </a:r>
        </a:p>
      </dgm:t>
    </dgm:pt>
    <dgm:pt modelId="{6E235CAC-AD34-4753-B624-E7FA59A02601}" type="parTrans" cxnId="{241F9E26-2372-43D4-8819-786CC4F2E9BB}">
      <dgm:prSet/>
      <dgm:spPr/>
      <dgm:t>
        <a:bodyPr/>
        <a:lstStyle/>
        <a:p>
          <a:endParaRPr lang="en-US"/>
        </a:p>
      </dgm:t>
    </dgm:pt>
    <dgm:pt modelId="{E96AA444-7F24-4CF5-86E6-C8B6FE4227D6}" type="sibTrans" cxnId="{241F9E26-2372-43D4-8819-786CC4F2E9BB}">
      <dgm:prSet/>
      <dgm:spPr/>
      <dgm:t>
        <a:bodyPr/>
        <a:lstStyle/>
        <a:p>
          <a:endParaRPr lang="en-US"/>
        </a:p>
      </dgm:t>
    </dgm:pt>
    <dgm:pt modelId="{2E0A981C-FF2E-4560-8B6C-EB88B1A2BC0F}">
      <dgm:prSet phldrT="[Text]" phldr="0"/>
      <dgm:spPr/>
      <dgm:t>
        <a:bodyPr/>
        <a:lstStyle/>
        <a:p>
          <a:r>
            <a:rPr lang="en-US"/>
            <a:t>Org Manager</a:t>
          </a:r>
          <a:endParaRPr lang="en-US" dirty="0"/>
        </a:p>
      </dgm:t>
    </dgm:pt>
    <dgm:pt modelId="{C02B2706-A540-4345-B70E-EFEC28441220}" type="parTrans" cxnId="{FD39AB47-7AE2-4E56-BA3A-1C17705B5FCA}">
      <dgm:prSet/>
      <dgm:spPr/>
      <dgm:t>
        <a:bodyPr/>
        <a:lstStyle/>
        <a:p>
          <a:endParaRPr lang="en-US"/>
        </a:p>
      </dgm:t>
    </dgm:pt>
    <dgm:pt modelId="{5926062C-84E6-4A6A-B828-CE7221B3E4D8}" type="sibTrans" cxnId="{FD39AB47-7AE2-4E56-BA3A-1C17705B5FCA}">
      <dgm:prSet/>
      <dgm:spPr/>
      <dgm:t>
        <a:bodyPr/>
        <a:lstStyle/>
        <a:p>
          <a:endParaRPr lang="en-US"/>
        </a:p>
      </dgm:t>
    </dgm:pt>
    <dgm:pt modelId="{83C5366D-B282-4822-918E-2EA136B2A9D4}">
      <dgm:prSet phldrT="[Text]" phldr="0"/>
      <dgm:spPr/>
      <dgm:t>
        <a:bodyPr/>
        <a:lstStyle/>
        <a:p>
          <a:r>
            <a:rPr lang="en-US" dirty="0"/>
            <a:t>System Support</a:t>
          </a:r>
        </a:p>
      </dgm:t>
    </dgm:pt>
    <dgm:pt modelId="{71BAF24D-6439-4ECB-BEEB-75597BE9AB19}" type="parTrans" cxnId="{85FB4493-9746-4F00-A021-6499C4093B8E}">
      <dgm:prSet/>
      <dgm:spPr/>
      <dgm:t>
        <a:bodyPr/>
        <a:lstStyle/>
        <a:p>
          <a:endParaRPr lang="en-US"/>
        </a:p>
      </dgm:t>
    </dgm:pt>
    <dgm:pt modelId="{7E4B76AD-269E-4B92-8B67-EDD1D4CF5502}" type="sibTrans" cxnId="{85FB4493-9746-4F00-A021-6499C4093B8E}">
      <dgm:prSet/>
      <dgm:spPr/>
      <dgm:t>
        <a:bodyPr/>
        <a:lstStyle/>
        <a:p>
          <a:endParaRPr lang="en-US"/>
        </a:p>
      </dgm:t>
    </dgm:pt>
    <dgm:pt modelId="{9FF1B8ED-12DD-4B7E-B09C-C4AD179D2DB4}">
      <dgm:prSet phldrT="[Text]" phldr="0"/>
      <dgm:spPr/>
      <dgm:t>
        <a:bodyPr/>
        <a:lstStyle/>
        <a:p>
          <a:r>
            <a:rPr lang="en-US" dirty="0"/>
            <a:t>Final Sign Off</a:t>
          </a:r>
        </a:p>
        <a:p>
          <a:r>
            <a:rPr lang="en-US" dirty="0"/>
            <a:t>Escalate Complex Issues</a:t>
          </a:r>
        </a:p>
      </dgm:t>
    </dgm:pt>
    <dgm:pt modelId="{38821754-240E-4CE2-832B-FAD835AEA31C}" type="parTrans" cxnId="{39E8AD0C-4844-4449-BC08-7D7087D34A21}">
      <dgm:prSet/>
      <dgm:spPr/>
      <dgm:t>
        <a:bodyPr/>
        <a:lstStyle/>
        <a:p>
          <a:endParaRPr lang="en-US"/>
        </a:p>
      </dgm:t>
    </dgm:pt>
    <dgm:pt modelId="{DB035474-F1E2-4B00-8C55-F9BFDCBB4C70}" type="sibTrans" cxnId="{39E8AD0C-4844-4449-BC08-7D7087D34A21}">
      <dgm:prSet/>
      <dgm:spPr/>
      <dgm:t>
        <a:bodyPr/>
        <a:lstStyle/>
        <a:p>
          <a:endParaRPr lang="en-US"/>
        </a:p>
      </dgm:t>
    </dgm:pt>
    <dgm:pt modelId="{214DDB36-12A7-4C7B-9C2D-46DA4A0C641B}">
      <dgm:prSet phldrT="[Text]" phldr="0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Submits Leave</a:t>
          </a:r>
        </a:p>
      </dgm:t>
    </dgm:pt>
    <dgm:pt modelId="{7AE888FF-26D9-4EC7-B64F-164DFFBE6DFA}" type="parTrans" cxnId="{6B745635-3895-4705-9A79-6021CE794B0C}">
      <dgm:prSet/>
      <dgm:spPr/>
      <dgm:t>
        <a:bodyPr/>
        <a:lstStyle/>
        <a:p>
          <a:endParaRPr lang="en-US"/>
        </a:p>
      </dgm:t>
    </dgm:pt>
    <dgm:pt modelId="{549490AE-5C07-49C0-837D-9D9A690465E7}" type="sibTrans" cxnId="{6B745635-3895-4705-9A79-6021CE794B0C}">
      <dgm:prSet/>
      <dgm:spPr/>
      <dgm:t>
        <a:bodyPr/>
        <a:lstStyle/>
        <a:p>
          <a:endParaRPr lang="en-US"/>
        </a:p>
      </dgm:t>
    </dgm:pt>
    <dgm:pt modelId="{EC84A269-2D54-40C2-92AB-E729BB260258}">
      <dgm:prSet phldrT="[Text]" phldr="0"/>
      <dgm:spPr/>
      <dgm:t>
        <a:bodyPr/>
        <a:lstStyle/>
        <a:p>
          <a:r>
            <a:rPr lang="en-US"/>
            <a:t>Approves Leave Requests</a:t>
          </a:r>
        </a:p>
      </dgm:t>
    </dgm:pt>
    <dgm:pt modelId="{9199E3F2-AC23-4F96-93BC-AD037229CCF7}" type="parTrans" cxnId="{8CF4F8F6-8130-4841-8A13-2E45534CD2A2}">
      <dgm:prSet/>
      <dgm:spPr/>
      <dgm:t>
        <a:bodyPr/>
        <a:lstStyle/>
        <a:p>
          <a:endParaRPr lang="en-US"/>
        </a:p>
      </dgm:t>
    </dgm:pt>
    <dgm:pt modelId="{E766FFDF-05B1-40AB-BDB6-2D80F7769B39}" type="sibTrans" cxnId="{8CF4F8F6-8130-4841-8A13-2E45534CD2A2}">
      <dgm:prSet/>
      <dgm:spPr/>
      <dgm:t>
        <a:bodyPr/>
        <a:lstStyle/>
        <a:p>
          <a:endParaRPr lang="en-US"/>
        </a:p>
      </dgm:t>
    </dgm:pt>
    <dgm:pt modelId="{A8553C9D-B893-496C-A6B4-A66218D2CF8C}">
      <dgm:prSet phldrT="[Text]" phldr="0"/>
      <dgm:spPr/>
      <dgm:t>
        <a:bodyPr/>
        <a:lstStyle/>
        <a:p>
          <a:r>
            <a:rPr lang="en-US" dirty="0"/>
            <a:t>Ensure timecards and complete &amp; approved</a:t>
          </a:r>
        </a:p>
      </dgm:t>
    </dgm:pt>
    <dgm:pt modelId="{55CAC6B1-9786-4545-9D9E-C1024EFDB29F}" type="parTrans" cxnId="{CD2C7CFB-7B5B-4F17-85D1-6D6E1CBE6912}">
      <dgm:prSet/>
      <dgm:spPr/>
      <dgm:t>
        <a:bodyPr/>
        <a:lstStyle/>
        <a:p>
          <a:endParaRPr lang="en-US"/>
        </a:p>
      </dgm:t>
    </dgm:pt>
    <dgm:pt modelId="{4F98C287-CDB7-474A-B914-36035D38E961}" type="sibTrans" cxnId="{CD2C7CFB-7B5B-4F17-85D1-6D6E1CBE6912}">
      <dgm:prSet/>
      <dgm:spPr/>
      <dgm:t>
        <a:bodyPr/>
        <a:lstStyle/>
        <a:p>
          <a:endParaRPr lang="en-US"/>
        </a:p>
      </dgm:t>
    </dgm:pt>
    <dgm:pt modelId="{DC2EF536-4F92-420D-AFEC-130DC634687C}" type="pres">
      <dgm:prSet presAssocID="{B13621C2-247B-4FF7-A3B5-B5AA32358B90}" presName="Name0" presStyleCnt="0">
        <dgm:presLayoutVars>
          <dgm:dir/>
          <dgm:animLvl val="lvl"/>
          <dgm:resizeHandles val="exact"/>
        </dgm:presLayoutVars>
      </dgm:prSet>
      <dgm:spPr/>
    </dgm:pt>
    <dgm:pt modelId="{2AAC0C7F-D605-4220-956E-47BF1BB38686}" type="pres">
      <dgm:prSet presAssocID="{E1EFE600-ADDA-4463-8C20-B0C24AB9DA1B}" presName="composite" presStyleCnt="0"/>
      <dgm:spPr/>
    </dgm:pt>
    <dgm:pt modelId="{5E3F6CCA-A3AB-4D19-A650-0DFC6999F199}" type="pres">
      <dgm:prSet presAssocID="{E1EFE600-ADDA-4463-8C20-B0C24AB9DA1B}" presName="parTx" presStyleLbl="alignNode1" presStyleIdx="0" presStyleCnt="3">
        <dgm:presLayoutVars>
          <dgm:chMax val="0"/>
          <dgm:chPref val="0"/>
        </dgm:presLayoutVars>
      </dgm:prSet>
      <dgm:spPr/>
    </dgm:pt>
    <dgm:pt modelId="{736FAEC6-3C57-4411-81E4-46C6DE669DE7}" type="pres">
      <dgm:prSet presAssocID="{E1EFE600-ADDA-4463-8C20-B0C24AB9DA1B}" presName="desTx" presStyleLbl="alignAccFollowNode1" presStyleIdx="0" presStyleCnt="3">
        <dgm:presLayoutVars/>
      </dgm:prSet>
      <dgm:spPr/>
    </dgm:pt>
    <dgm:pt modelId="{A59F91CB-3EE0-4815-AEF1-2F48D3A8371A}" type="pres">
      <dgm:prSet presAssocID="{B0AB3588-3313-4B63-B5F7-629D9860A276}" presName="space" presStyleCnt="0"/>
      <dgm:spPr/>
    </dgm:pt>
    <dgm:pt modelId="{85D5E0E3-F44B-4754-9781-FCC756CF3FB7}" type="pres">
      <dgm:prSet presAssocID="{261EC947-577D-47A0-9FE4-D00ED538FE40}" presName="composite" presStyleCnt="0"/>
      <dgm:spPr/>
    </dgm:pt>
    <dgm:pt modelId="{3F54C943-08F3-4DDE-A38A-26C4F3D050B1}" type="pres">
      <dgm:prSet presAssocID="{261EC947-577D-47A0-9FE4-D00ED538FE40}" presName="parTx" presStyleLbl="alignNode1" presStyleIdx="1" presStyleCnt="3">
        <dgm:presLayoutVars>
          <dgm:chMax val="0"/>
          <dgm:chPref val="0"/>
        </dgm:presLayoutVars>
      </dgm:prSet>
      <dgm:spPr/>
    </dgm:pt>
    <dgm:pt modelId="{D8935FCC-DA6D-4705-BFB1-A346AFE99370}" type="pres">
      <dgm:prSet presAssocID="{261EC947-577D-47A0-9FE4-D00ED538FE40}" presName="desTx" presStyleLbl="alignAccFollowNode1" presStyleIdx="1" presStyleCnt="3">
        <dgm:presLayoutVars/>
      </dgm:prSet>
      <dgm:spPr/>
    </dgm:pt>
    <dgm:pt modelId="{4D4678D2-AFC8-4795-95F7-1C8024C8B20F}" type="pres">
      <dgm:prSet presAssocID="{82AF8703-EE24-40A5-B956-D08ACE30DE31}" presName="space" presStyleCnt="0"/>
      <dgm:spPr/>
    </dgm:pt>
    <dgm:pt modelId="{7E5C4683-A2FB-428F-A024-1F91091A913A}" type="pres">
      <dgm:prSet presAssocID="{2E0A981C-FF2E-4560-8B6C-EB88B1A2BC0F}" presName="composite" presStyleCnt="0"/>
      <dgm:spPr/>
    </dgm:pt>
    <dgm:pt modelId="{F76DB881-5C40-4E00-AC26-F862A4F979DE}" type="pres">
      <dgm:prSet presAssocID="{2E0A981C-FF2E-4560-8B6C-EB88B1A2BC0F}" presName="parTx" presStyleLbl="alignNode1" presStyleIdx="2" presStyleCnt="3">
        <dgm:presLayoutVars>
          <dgm:chMax val="0"/>
          <dgm:chPref val="0"/>
        </dgm:presLayoutVars>
      </dgm:prSet>
      <dgm:spPr/>
    </dgm:pt>
    <dgm:pt modelId="{64090461-FCEE-4EF7-B28E-F7B42D0B6AB5}" type="pres">
      <dgm:prSet presAssocID="{2E0A981C-FF2E-4560-8B6C-EB88B1A2BC0F}" presName="desTx" presStyleLbl="alignAccFollowNode1" presStyleIdx="2" presStyleCnt="3">
        <dgm:presLayoutVars/>
      </dgm:prSet>
      <dgm:spPr/>
    </dgm:pt>
  </dgm:ptLst>
  <dgm:cxnLst>
    <dgm:cxn modelId="{47F6030A-E0C8-4CE4-9996-28C9A0E093C8}" type="presOf" srcId="{8F25FAB6-E0F6-40F5-92F7-70146CF2C1BC}" destId="{736FAEC6-3C57-4411-81E4-46C6DE669DE7}" srcOrd="0" destOrd="2" presId="urn:microsoft.com/office/officeart/2016/7/layout/ChevronBlockProcess"/>
    <dgm:cxn modelId="{39E8AD0C-4844-4449-BC08-7D7087D34A21}" srcId="{2E0A981C-FF2E-4560-8B6C-EB88B1A2BC0F}" destId="{9FF1B8ED-12DD-4B7E-B09C-C4AD179D2DB4}" srcOrd="2" destOrd="0" parTransId="{38821754-240E-4CE2-832B-FAD835AEA31C}" sibTransId="{DB035474-F1E2-4B00-8C55-F9BFDCBB4C70}"/>
    <dgm:cxn modelId="{0682FD1A-BDC7-47B4-B3C2-A3232D1215EE}" type="presOf" srcId="{4CB0C67A-590B-4DF6-823F-52C8E6B0C3DD}" destId="{736FAEC6-3C57-4411-81E4-46C6DE669DE7}" srcOrd="0" destOrd="0" presId="urn:microsoft.com/office/officeart/2016/7/layout/ChevronBlockProcess"/>
    <dgm:cxn modelId="{D5ABAC1F-6B42-4E6B-94DF-510BDCE95C09}" type="presOf" srcId="{A8553C9D-B893-496C-A6B4-A66218D2CF8C}" destId="{64090461-FCEE-4EF7-B28E-F7B42D0B6AB5}" srcOrd="0" destOrd="1" presId="urn:microsoft.com/office/officeart/2016/7/layout/ChevronBlockProcess"/>
    <dgm:cxn modelId="{241F9E26-2372-43D4-8819-786CC4F2E9BB}" srcId="{261EC947-577D-47A0-9FE4-D00ED538FE40}" destId="{E914D4EE-96A5-4E3A-8EFA-C3DDD5952541}" srcOrd="2" destOrd="0" parTransId="{6E235CAC-AD34-4753-B624-E7FA59A02601}" sibTransId="{E96AA444-7F24-4CF5-86E6-C8B6FE4227D6}"/>
    <dgm:cxn modelId="{6B745635-3895-4705-9A79-6021CE794B0C}" srcId="{E1EFE600-ADDA-4463-8C20-B0C24AB9DA1B}" destId="{214DDB36-12A7-4C7B-9C2D-46DA4A0C641B}" srcOrd="1" destOrd="0" parTransId="{7AE888FF-26D9-4EC7-B64F-164DFFBE6DFA}" sibTransId="{549490AE-5C07-49C0-837D-9D9A690465E7}"/>
    <dgm:cxn modelId="{669CCF61-3D7A-491A-A36C-B294AEF61599}" srcId="{261EC947-577D-47A0-9FE4-D00ED538FE40}" destId="{C4382A01-5633-40B9-A5B4-B3ACD17D3ADA}" srcOrd="0" destOrd="0" parTransId="{DC8EAA32-CF4A-4262-B628-194C245E7AD6}" sibTransId="{5A5A6AF9-8CA8-4E63-8637-DBF18419A311}"/>
    <dgm:cxn modelId="{FD39AB47-7AE2-4E56-BA3A-1C17705B5FCA}" srcId="{B13621C2-247B-4FF7-A3B5-B5AA32358B90}" destId="{2E0A981C-FF2E-4560-8B6C-EB88B1A2BC0F}" srcOrd="2" destOrd="0" parTransId="{C02B2706-A540-4345-B70E-EFEC28441220}" sibTransId="{5926062C-84E6-4A6A-B828-CE7221B3E4D8}"/>
    <dgm:cxn modelId="{6C511348-1BDE-45DF-B332-CC0DF7E095C8}" type="presOf" srcId="{9FF1B8ED-12DD-4B7E-B09C-C4AD179D2DB4}" destId="{64090461-FCEE-4EF7-B28E-F7B42D0B6AB5}" srcOrd="0" destOrd="2" presId="urn:microsoft.com/office/officeart/2016/7/layout/ChevronBlockProcess"/>
    <dgm:cxn modelId="{87D71A6B-9931-4E73-A9CC-C1B16F1B6333}" type="presOf" srcId="{B13621C2-247B-4FF7-A3B5-B5AA32358B90}" destId="{DC2EF536-4F92-420D-AFEC-130DC634687C}" srcOrd="0" destOrd="0" presId="urn:microsoft.com/office/officeart/2016/7/layout/ChevronBlockProcess"/>
    <dgm:cxn modelId="{DB434653-1114-4A3C-99D8-695249C20624}" type="presOf" srcId="{261EC947-577D-47A0-9FE4-D00ED538FE40}" destId="{3F54C943-08F3-4DDE-A38A-26C4F3D050B1}" srcOrd="0" destOrd="0" presId="urn:microsoft.com/office/officeart/2016/7/layout/ChevronBlockProcess"/>
    <dgm:cxn modelId="{73340C7A-FC86-418A-B37B-DE7320CA3B2C}" type="presOf" srcId="{E1EFE600-ADDA-4463-8C20-B0C24AB9DA1B}" destId="{5E3F6CCA-A3AB-4D19-A650-0DFC6999F199}" srcOrd="0" destOrd="0" presId="urn:microsoft.com/office/officeart/2016/7/layout/ChevronBlockProcess"/>
    <dgm:cxn modelId="{EFBE1A7B-B41D-4FBF-A688-8426735F736B}" type="presOf" srcId="{E914D4EE-96A5-4E3A-8EFA-C3DDD5952541}" destId="{D8935FCC-DA6D-4705-BFB1-A346AFE99370}" srcOrd="0" destOrd="2" presId="urn:microsoft.com/office/officeart/2016/7/layout/ChevronBlockProcess"/>
    <dgm:cxn modelId="{E3523887-539F-48E0-AE69-24AA767D03F4}" type="presOf" srcId="{214DDB36-12A7-4C7B-9C2D-46DA4A0C641B}" destId="{736FAEC6-3C57-4411-81E4-46C6DE669DE7}" srcOrd="0" destOrd="1" presId="urn:microsoft.com/office/officeart/2016/7/layout/ChevronBlockProcess"/>
    <dgm:cxn modelId="{11E4B38A-C83C-4A9F-8DE5-DB3176E5F291}" type="presOf" srcId="{83C5366D-B282-4822-918E-2EA136B2A9D4}" destId="{64090461-FCEE-4EF7-B28E-F7B42D0B6AB5}" srcOrd="0" destOrd="0" presId="urn:microsoft.com/office/officeart/2016/7/layout/ChevronBlockProcess"/>
    <dgm:cxn modelId="{85FB4493-9746-4F00-A021-6499C4093B8E}" srcId="{2E0A981C-FF2E-4560-8B6C-EB88B1A2BC0F}" destId="{83C5366D-B282-4822-918E-2EA136B2A9D4}" srcOrd="0" destOrd="0" parTransId="{71BAF24D-6439-4ECB-BEEB-75597BE9AB19}" sibTransId="{7E4B76AD-269E-4B92-8B67-EDD1D4CF5502}"/>
    <dgm:cxn modelId="{4E2A7BA9-9AD7-4B3D-A9DE-1A0122CFD45A}" srcId="{E1EFE600-ADDA-4463-8C20-B0C24AB9DA1B}" destId="{4CB0C67A-590B-4DF6-823F-52C8E6B0C3DD}" srcOrd="0" destOrd="0" parTransId="{94850BE4-EA60-4BD8-8F9E-EEEF3A717F21}" sibTransId="{3843E378-066A-446D-B106-8DC11A985875}"/>
    <dgm:cxn modelId="{C80BE5B5-26AC-49A6-8B36-74205AADCB25}" srcId="{B13621C2-247B-4FF7-A3B5-B5AA32358B90}" destId="{E1EFE600-ADDA-4463-8C20-B0C24AB9DA1B}" srcOrd="0" destOrd="0" parTransId="{6043DC53-560E-46CF-A058-2A1A91B107AE}" sibTransId="{B0AB3588-3313-4B63-B5F7-629D9860A276}"/>
    <dgm:cxn modelId="{141FBFB7-99FB-4359-B3BB-B2299087A893}" srcId="{E1EFE600-ADDA-4463-8C20-B0C24AB9DA1B}" destId="{8F25FAB6-E0F6-40F5-92F7-70146CF2C1BC}" srcOrd="2" destOrd="0" parTransId="{BD3F087E-BC13-41EA-9D8E-0B1C42DEFE02}" sibTransId="{557DF734-52DC-48DE-9A6C-78FF01DEE9E9}"/>
    <dgm:cxn modelId="{A2ED4FDB-BB0C-4AEF-8758-751960C97A4D}" type="presOf" srcId="{C4382A01-5633-40B9-A5B4-B3ACD17D3ADA}" destId="{D8935FCC-DA6D-4705-BFB1-A346AFE99370}" srcOrd="0" destOrd="0" presId="urn:microsoft.com/office/officeart/2016/7/layout/ChevronBlockProcess"/>
    <dgm:cxn modelId="{5A8674E9-3142-4FCF-AE72-9535ED1FDD26}" type="presOf" srcId="{2E0A981C-FF2E-4560-8B6C-EB88B1A2BC0F}" destId="{F76DB881-5C40-4E00-AC26-F862A4F979DE}" srcOrd="0" destOrd="0" presId="urn:microsoft.com/office/officeart/2016/7/layout/ChevronBlockProcess"/>
    <dgm:cxn modelId="{D6C93AEC-C530-4EF8-BBEA-E6E3C85BFB57}" type="presOf" srcId="{EC84A269-2D54-40C2-92AB-E729BB260258}" destId="{D8935FCC-DA6D-4705-BFB1-A346AFE99370}" srcOrd="0" destOrd="1" presId="urn:microsoft.com/office/officeart/2016/7/layout/ChevronBlockProcess"/>
    <dgm:cxn modelId="{412E76EF-0CA9-4C50-AA32-556918B756E2}" srcId="{B13621C2-247B-4FF7-A3B5-B5AA32358B90}" destId="{261EC947-577D-47A0-9FE4-D00ED538FE40}" srcOrd="1" destOrd="0" parTransId="{80639416-27E2-4684-8DEF-C71027752FC8}" sibTransId="{82AF8703-EE24-40A5-B956-D08ACE30DE31}"/>
    <dgm:cxn modelId="{8CF4F8F6-8130-4841-8A13-2E45534CD2A2}" srcId="{261EC947-577D-47A0-9FE4-D00ED538FE40}" destId="{EC84A269-2D54-40C2-92AB-E729BB260258}" srcOrd="1" destOrd="0" parTransId="{9199E3F2-AC23-4F96-93BC-AD037229CCF7}" sibTransId="{E766FFDF-05B1-40AB-BDB6-2D80F7769B39}"/>
    <dgm:cxn modelId="{CD2C7CFB-7B5B-4F17-85D1-6D6E1CBE6912}" srcId="{2E0A981C-FF2E-4560-8B6C-EB88B1A2BC0F}" destId="{A8553C9D-B893-496C-A6B4-A66218D2CF8C}" srcOrd="1" destOrd="0" parTransId="{55CAC6B1-9786-4545-9D9E-C1024EFDB29F}" sibTransId="{4F98C287-CDB7-474A-B914-36035D38E961}"/>
    <dgm:cxn modelId="{2E0E71C8-2B68-4B2D-BF26-9E9138CA7AE9}" type="presParOf" srcId="{DC2EF536-4F92-420D-AFEC-130DC634687C}" destId="{2AAC0C7F-D605-4220-956E-47BF1BB38686}" srcOrd="0" destOrd="0" presId="urn:microsoft.com/office/officeart/2016/7/layout/ChevronBlockProcess"/>
    <dgm:cxn modelId="{09FFE5C4-AFA8-4CD3-BB72-8D1539522201}" type="presParOf" srcId="{2AAC0C7F-D605-4220-956E-47BF1BB38686}" destId="{5E3F6CCA-A3AB-4D19-A650-0DFC6999F199}" srcOrd="0" destOrd="0" presId="urn:microsoft.com/office/officeart/2016/7/layout/ChevronBlockProcess"/>
    <dgm:cxn modelId="{5AE6C14C-5711-4BFF-96CA-C440F1DC785E}" type="presParOf" srcId="{2AAC0C7F-D605-4220-956E-47BF1BB38686}" destId="{736FAEC6-3C57-4411-81E4-46C6DE669DE7}" srcOrd="1" destOrd="0" presId="urn:microsoft.com/office/officeart/2016/7/layout/ChevronBlockProcess"/>
    <dgm:cxn modelId="{114B88B9-DC63-4807-B4F5-EC06445BD77F}" type="presParOf" srcId="{DC2EF536-4F92-420D-AFEC-130DC634687C}" destId="{A59F91CB-3EE0-4815-AEF1-2F48D3A8371A}" srcOrd="1" destOrd="0" presId="urn:microsoft.com/office/officeart/2016/7/layout/ChevronBlockProcess"/>
    <dgm:cxn modelId="{F31DF4D5-94EF-497C-8CB2-7418C0DD694B}" type="presParOf" srcId="{DC2EF536-4F92-420D-AFEC-130DC634687C}" destId="{85D5E0E3-F44B-4754-9781-FCC756CF3FB7}" srcOrd="2" destOrd="0" presId="urn:microsoft.com/office/officeart/2016/7/layout/ChevronBlockProcess"/>
    <dgm:cxn modelId="{F92B4B19-1E90-400B-8F64-53225CD64E38}" type="presParOf" srcId="{85D5E0E3-F44B-4754-9781-FCC756CF3FB7}" destId="{3F54C943-08F3-4DDE-A38A-26C4F3D050B1}" srcOrd="0" destOrd="0" presId="urn:microsoft.com/office/officeart/2016/7/layout/ChevronBlockProcess"/>
    <dgm:cxn modelId="{3BCDA58C-2798-46F2-8A89-124A7C508DB5}" type="presParOf" srcId="{85D5E0E3-F44B-4754-9781-FCC756CF3FB7}" destId="{D8935FCC-DA6D-4705-BFB1-A346AFE99370}" srcOrd="1" destOrd="0" presId="urn:microsoft.com/office/officeart/2016/7/layout/ChevronBlockProcess"/>
    <dgm:cxn modelId="{C27E5B3F-7318-44BB-9EC2-EB62E1063619}" type="presParOf" srcId="{DC2EF536-4F92-420D-AFEC-130DC634687C}" destId="{4D4678D2-AFC8-4795-95F7-1C8024C8B20F}" srcOrd="3" destOrd="0" presId="urn:microsoft.com/office/officeart/2016/7/layout/ChevronBlockProcess"/>
    <dgm:cxn modelId="{B17037F7-6FB7-4109-AC9E-60352A01BA9E}" type="presParOf" srcId="{DC2EF536-4F92-420D-AFEC-130DC634687C}" destId="{7E5C4683-A2FB-428F-A024-1F91091A913A}" srcOrd="4" destOrd="0" presId="urn:microsoft.com/office/officeart/2016/7/layout/ChevronBlockProcess"/>
    <dgm:cxn modelId="{BB3877F1-6FA8-4491-B272-C32590618CAD}" type="presParOf" srcId="{7E5C4683-A2FB-428F-A024-1F91091A913A}" destId="{F76DB881-5C40-4E00-AC26-F862A4F979DE}" srcOrd="0" destOrd="0" presId="urn:microsoft.com/office/officeart/2016/7/layout/ChevronBlockProcess"/>
    <dgm:cxn modelId="{3DAFCC33-45E6-4EE7-B6F6-385B31A9E78A}" type="presParOf" srcId="{7E5C4683-A2FB-428F-A024-1F91091A913A}" destId="{64090461-FCEE-4EF7-B28E-F7B42D0B6AB5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B69111-5FA4-43B7-A763-046B93495E37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E299B7F-7B02-483D-9C2D-AF72D789939D}">
      <dgm:prSet phldrT="[Text]" phldr="0"/>
      <dgm:spPr/>
      <dgm:t>
        <a:bodyPr/>
        <a:lstStyle/>
        <a:p>
          <a:r>
            <a:rPr lang="en-US" dirty="0"/>
            <a:t>Week 1: Fri</a:t>
          </a:r>
        </a:p>
      </dgm:t>
    </dgm:pt>
    <dgm:pt modelId="{CC456367-9516-44EF-A9F3-5BAC0F4F81E5}" type="parTrans" cxnId="{2577173B-7843-4D47-BE5C-376F9DDE8462}">
      <dgm:prSet/>
      <dgm:spPr/>
      <dgm:t>
        <a:bodyPr/>
        <a:lstStyle/>
        <a:p>
          <a:endParaRPr lang="en-US"/>
        </a:p>
      </dgm:t>
    </dgm:pt>
    <dgm:pt modelId="{87FDF8D8-E117-4F28-B94B-977ECFAEDE72}" type="sibTrans" cxnId="{2577173B-7843-4D47-BE5C-376F9DDE8462}">
      <dgm:prSet/>
      <dgm:spPr/>
      <dgm:t>
        <a:bodyPr/>
        <a:lstStyle/>
        <a:p>
          <a:endParaRPr lang="en-US"/>
        </a:p>
      </dgm:t>
    </dgm:pt>
    <dgm:pt modelId="{41A57DD6-7AC0-4413-887D-CDD2F905D503}">
      <dgm:prSet phldrT="[Text]" phldr="0"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Clock In/Out; Reviews Timecard; Corrects Errors</a:t>
          </a:r>
        </a:p>
      </dgm:t>
    </dgm:pt>
    <dgm:pt modelId="{61778D31-C238-4362-9FA1-E0F5250193A4}" type="parTrans" cxnId="{87A7B2C8-ED6B-4E15-BCED-458496A75158}">
      <dgm:prSet/>
      <dgm:spPr/>
      <dgm:t>
        <a:bodyPr/>
        <a:lstStyle/>
        <a:p>
          <a:endParaRPr lang="en-US"/>
        </a:p>
      </dgm:t>
    </dgm:pt>
    <dgm:pt modelId="{03DC172A-34A3-491C-B4C6-A836FA7E73D2}" type="sibTrans" cxnId="{87A7B2C8-ED6B-4E15-BCED-458496A75158}">
      <dgm:prSet/>
      <dgm:spPr/>
      <dgm:t>
        <a:bodyPr/>
        <a:lstStyle/>
        <a:p>
          <a:endParaRPr lang="en-US"/>
        </a:p>
      </dgm:t>
    </dgm:pt>
    <dgm:pt modelId="{3EA39E32-4D03-4314-B0C1-7B01FB3C945B}">
      <dgm:prSet/>
      <dgm:spPr/>
      <dgm:t>
        <a:bodyPr/>
        <a:lstStyle/>
        <a:p>
          <a:r>
            <a:rPr lang="en-US" dirty="0"/>
            <a:t>Week 1: Thurs</a:t>
          </a:r>
        </a:p>
      </dgm:t>
    </dgm:pt>
    <dgm:pt modelId="{087BD14F-968E-4C3A-94B9-499178812D13}" type="parTrans" cxnId="{2BC59921-3DAB-43A2-ACEF-9716CB7B783C}">
      <dgm:prSet/>
      <dgm:spPr/>
      <dgm:t>
        <a:bodyPr/>
        <a:lstStyle/>
        <a:p>
          <a:endParaRPr lang="en-US"/>
        </a:p>
      </dgm:t>
    </dgm:pt>
    <dgm:pt modelId="{82B08014-22DB-45FA-80F8-041F2C08A478}" type="sibTrans" cxnId="{2BC59921-3DAB-43A2-ACEF-9716CB7B783C}">
      <dgm:prSet/>
      <dgm:spPr/>
      <dgm:t>
        <a:bodyPr/>
        <a:lstStyle/>
        <a:p>
          <a:endParaRPr lang="en-US"/>
        </a:p>
      </dgm:t>
    </dgm:pt>
    <dgm:pt modelId="{60C4C50C-402D-4A34-9B57-E89CF1247562}">
      <dgm:prSet/>
      <dgm:spPr/>
      <dgm:t>
        <a:bodyPr/>
        <a:lstStyle/>
        <a:p>
          <a:r>
            <a:rPr lang="en-US" dirty="0"/>
            <a:t>Week 1: Tues</a:t>
          </a:r>
        </a:p>
      </dgm:t>
    </dgm:pt>
    <dgm:pt modelId="{C3C50247-88A2-43A6-917D-0AD568C6C7E1}" type="parTrans" cxnId="{37049382-DEE1-4D50-A8AD-690375FFD383}">
      <dgm:prSet/>
      <dgm:spPr/>
      <dgm:t>
        <a:bodyPr/>
        <a:lstStyle/>
        <a:p>
          <a:endParaRPr lang="en-US"/>
        </a:p>
      </dgm:t>
    </dgm:pt>
    <dgm:pt modelId="{CD193823-09BC-45A5-9920-3159C48F1EDD}" type="sibTrans" cxnId="{37049382-DEE1-4D50-A8AD-690375FFD383}">
      <dgm:prSet/>
      <dgm:spPr/>
      <dgm:t>
        <a:bodyPr/>
        <a:lstStyle/>
        <a:p>
          <a:endParaRPr lang="en-US"/>
        </a:p>
      </dgm:t>
    </dgm:pt>
    <dgm:pt modelId="{26B0D774-9E4B-4A9A-A113-1BAF185F9A00}">
      <dgm:prSet/>
      <dgm:spPr>
        <a:solidFill>
          <a:schemeClr val="accent4"/>
        </a:solidFill>
      </dgm:spPr>
      <dgm:t>
        <a:bodyPr/>
        <a:lstStyle/>
        <a:p>
          <a:pPr algn="l"/>
          <a:r>
            <a:rPr lang="en-US" dirty="0"/>
            <a:t>Org Manager: Reviews Timecards for errors</a:t>
          </a:r>
        </a:p>
      </dgm:t>
    </dgm:pt>
    <dgm:pt modelId="{78218D61-C86B-4677-89ED-E5EF55752A70}" type="parTrans" cxnId="{D4EFA098-23C1-49B3-907D-5B169FB0CEBE}">
      <dgm:prSet/>
      <dgm:spPr/>
      <dgm:t>
        <a:bodyPr/>
        <a:lstStyle/>
        <a:p>
          <a:endParaRPr lang="en-US"/>
        </a:p>
      </dgm:t>
    </dgm:pt>
    <dgm:pt modelId="{33DA2F13-5505-4F7E-87E3-CEA6CD79562E}" type="sibTrans" cxnId="{D4EFA098-23C1-49B3-907D-5B169FB0CEBE}">
      <dgm:prSet/>
      <dgm:spPr/>
      <dgm:t>
        <a:bodyPr/>
        <a:lstStyle/>
        <a:p>
          <a:endParaRPr lang="en-US"/>
        </a:p>
      </dgm:t>
    </dgm:pt>
    <dgm:pt modelId="{7094F403-2C14-4753-BC1C-D82DCF7D4437}">
      <dgm:prSet phldrT="[Text]" phldr="0"/>
      <dgm:spPr/>
      <dgm:t>
        <a:bodyPr/>
        <a:lstStyle/>
        <a:p>
          <a:r>
            <a:rPr lang="en-US" dirty="0"/>
            <a:t>Week 1: Mon</a:t>
          </a:r>
        </a:p>
      </dgm:t>
    </dgm:pt>
    <dgm:pt modelId="{31CB0398-870D-4DF3-8D23-E5BB089C3889}" type="parTrans" cxnId="{73A5D474-8B33-4F91-B794-9B92599C7114}">
      <dgm:prSet/>
      <dgm:spPr/>
      <dgm:t>
        <a:bodyPr/>
        <a:lstStyle/>
        <a:p>
          <a:endParaRPr lang="en-US"/>
        </a:p>
      </dgm:t>
    </dgm:pt>
    <dgm:pt modelId="{4F3FF077-33B0-492A-AE7E-C205D6795E58}" type="sibTrans" cxnId="{73A5D474-8B33-4F91-B794-9B92599C7114}">
      <dgm:prSet/>
      <dgm:spPr/>
      <dgm:t>
        <a:bodyPr/>
        <a:lstStyle/>
        <a:p>
          <a:endParaRPr lang="en-US"/>
        </a:p>
      </dgm:t>
    </dgm:pt>
    <dgm:pt modelId="{DF635AEC-51BF-4091-8B64-F48DF9DB2F4A}">
      <dgm:prSet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Clock In/Out; Reviews Timecard; Corrects Errors</a:t>
          </a:r>
        </a:p>
      </dgm:t>
    </dgm:pt>
    <dgm:pt modelId="{B954225E-8B99-4F3E-941D-D361C37C6115}" type="parTrans" cxnId="{A9172E73-810C-46C1-B85D-C913DBF40447}">
      <dgm:prSet/>
      <dgm:spPr/>
      <dgm:t>
        <a:bodyPr/>
        <a:lstStyle/>
        <a:p>
          <a:endParaRPr lang="en-US"/>
        </a:p>
      </dgm:t>
    </dgm:pt>
    <dgm:pt modelId="{C6EA7FFD-916C-4824-B226-BDA88D5B111B}" type="sibTrans" cxnId="{A9172E73-810C-46C1-B85D-C913DBF40447}">
      <dgm:prSet/>
      <dgm:spPr/>
      <dgm:t>
        <a:bodyPr/>
        <a:lstStyle/>
        <a:p>
          <a:endParaRPr lang="en-US"/>
        </a:p>
      </dgm:t>
    </dgm:pt>
    <dgm:pt modelId="{201EB970-07A3-43B0-BEBA-EB8D6018F4A5}">
      <dgm:prSet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Calls In Sick; Requests Sick Leave</a:t>
          </a:r>
        </a:p>
      </dgm:t>
    </dgm:pt>
    <dgm:pt modelId="{5EDCB740-2A3C-4C12-A621-5E573EF65CBE}" type="parTrans" cxnId="{CF11D9BC-2FBD-40D3-800B-BC8095F9F9B4}">
      <dgm:prSet/>
      <dgm:spPr/>
      <dgm:t>
        <a:bodyPr/>
        <a:lstStyle/>
        <a:p>
          <a:endParaRPr lang="en-US"/>
        </a:p>
      </dgm:t>
    </dgm:pt>
    <dgm:pt modelId="{F4F3DB8A-9604-411D-8048-ADACC41A1A39}" type="sibTrans" cxnId="{CF11D9BC-2FBD-40D3-800B-BC8095F9F9B4}">
      <dgm:prSet/>
      <dgm:spPr/>
      <dgm:t>
        <a:bodyPr/>
        <a:lstStyle/>
        <a:p>
          <a:endParaRPr lang="en-US"/>
        </a:p>
      </dgm:t>
    </dgm:pt>
    <dgm:pt modelId="{F48F1A25-EACE-4C32-9FC0-9CC05DDAE3D3}">
      <dgm:prSet/>
      <dgm:spPr>
        <a:solidFill>
          <a:schemeClr val="accent5"/>
        </a:solidFill>
      </dgm:spPr>
      <dgm:t>
        <a:bodyPr/>
        <a:lstStyle/>
        <a:p>
          <a:pPr algn="l"/>
          <a:r>
            <a:rPr lang="en-US" dirty="0"/>
            <a:t>Supervisor: Reviews Timecards; Approves Corrections; Approves Leave </a:t>
          </a:r>
        </a:p>
      </dgm:t>
    </dgm:pt>
    <dgm:pt modelId="{E06D97E2-A095-4317-91CD-D5ADBE54828D}" type="parTrans" cxnId="{041021D9-08B3-4E37-8A19-7DEECB669ECA}">
      <dgm:prSet/>
      <dgm:spPr/>
      <dgm:t>
        <a:bodyPr/>
        <a:lstStyle/>
        <a:p>
          <a:endParaRPr lang="en-US"/>
        </a:p>
      </dgm:t>
    </dgm:pt>
    <dgm:pt modelId="{DDBD9D40-4411-4793-B6D6-CA188A078E1D}" type="sibTrans" cxnId="{041021D9-08B3-4E37-8A19-7DEECB669ECA}">
      <dgm:prSet/>
      <dgm:spPr/>
      <dgm:t>
        <a:bodyPr/>
        <a:lstStyle/>
        <a:p>
          <a:endParaRPr lang="en-US"/>
        </a:p>
      </dgm:t>
    </dgm:pt>
    <dgm:pt modelId="{5A297424-E76B-4635-8EE3-28B4CA2D7E16}">
      <dgm:prSet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Clock In/Out; Reviews Timecard; Corrects Errors</a:t>
          </a:r>
        </a:p>
      </dgm:t>
    </dgm:pt>
    <dgm:pt modelId="{CE3EE96C-522C-461F-B2E2-61760AAC140D}" type="parTrans" cxnId="{B0432F27-FE78-4ED9-8D30-6F892D64B825}">
      <dgm:prSet/>
      <dgm:spPr/>
      <dgm:t>
        <a:bodyPr/>
        <a:lstStyle/>
        <a:p>
          <a:endParaRPr lang="en-US"/>
        </a:p>
      </dgm:t>
    </dgm:pt>
    <dgm:pt modelId="{0A58A5C7-BD92-4948-946E-E1B31378EBA3}" type="sibTrans" cxnId="{B0432F27-FE78-4ED9-8D30-6F892D64B825}">
      <dgm:prSet/>
      <dgm:spPr/>
      <dgm:t>
        <a:bodyPr/>
        <a:lstStyle/>
        <a:p>
          <a:endParaRPr lang="en-US"/>
        </a:p>
      </dgm:t>
    </dgm:pt>
    <dgm:pt modelId="{3E71C531-55EE-4274-A828-247A3C2DCF4A}">
      <dgm:prSet phldrT="[Text]" phldr="0"/>
      <dgm:spPr/>
      <dgm:t>
        <a:bodyPr/>
        <a:lstStyle/>
        <a:p>
          <a:pPr algn="l"/>
          <a:r>
            <a:rPr lang="en-US" dirty="0"/>
            <a:t>Employee: Clock In/Out</a:t>
          </a:r>
        </a:p>
      </dgm:t>
    </dgm:pt>
    <dgm:pt modelId="{4E95D2A7-4667-4AE4-9F66-15C8518F22DD}" type="parTrans" cxnId="{4DA1CDBF-6414-48DF-B1F9-B7DDBDAFFA86}">
      <dgm:prSet/>
      <dgm:spPr/>
      <dgm:t>
        <a:bodyPr/>
        <a:lstStyle/>
        <a:p>
          <a:endParaRPr lang="en-US"/>
        </a:p>
      </dgm:t>
    </dgm:pt>
    <dgm:pt modelId="{05D11699-03E7-4A12-9D76-D69DE7AEB542}" type="sibTrans" cxnId="{4DA1CDBF-6414-48DF-B1F9-B7DDBDAFFA86}">
      <dgm:prSet/>
      <dgm:spPr/>
      <dgm:t>
        <a:bodyPr/>
        <a:lstStyle/>
        <a:p>
          <a:endParaRPr lang="en-US"/>
        </a:p>
      </dgm:t>
    </dgm:pt>
    <dgm:pt modelId="{38FA4C66-19E6-40DD-9CB7-86B2D23472DF}">
      <dgm:prSet/>
      <dgm:spPr/>
      <dgm:t>
        <a:bodyPr/>
        <a:lstStyle/>
        <a:p>
          <a:r>
            <a:rPr lang="en-US" dirty="0"/>
            <a:t>Week 1: Wed</a:t>
          </a:r>
        </a:p>
      </dgm:t>
    </dgm:pt>
    <dgm:pt modelId="{720ED971-4073-4713-8D13-88A9A3F290B2}" type="parTrans" cxnId="{AD154E8B-558F-4B43-AD1F-4C20DAD62CDE}">
      <dgm:prSet/>
      <dgm:spPr/>
      <dgm:t>
        <a:bodyPr/>
        <a:lstStyle/>
        <a:p>
          <a:endParaRPr lang="en-US"/>
        </a:p>
      </dgm:t>
    </dgm:pt>
    <dgm:pt modelId="{AD027137-FD0B-45C5-80B5-EDD552AB526D}" type="sibTrans" cxnId="{AD154E8B-558F-4B43-AD1F-4C20DAD62CDE}">
      <dgm:prSet/>
      <dgm:spPr/>
      <dgm:t>
        <a:bodyPr/>
        <a:lstStyle/>
        <a:p>
          <a:endParaRPr lang="en-US"/>
        </a:p>
      </dgm:t>
    </dgm:pt>
    <dgm:pt modelId="{DCEBFD35-42B9-41DF-8BC2-46AFAFF1D8C8}" type="pres">
      <dgm:prSet presAssocID="{CDB69111-5FA4-43B7-A763-046B93495E37}" presName="theList" presStyleCnt="0">
        <dgm:presLayoutVars>
          <dgm:dir val="rev"/>
          <dgm:animLvl val="lvl"/>
          <dgm:resizeHandles val="exact"/>
        </dgm:presLayoutVars>
      </dgm:prSet>
      <dgm:spPr/>
    </dgm:pt>
    <dgm:pt modelId="{DD3EC7BA-BA84-448C-8EB3-39D68D9240A3}" type="pres">
      <dgm:prSet presAssocID="{FE299B7F-7B02-483D-9C2D-AF72D789939D}" presName="compNode" presStyleCnt="0"/>
      <dgm:spPr/>
    </dgm:pt>
    <dgm:pt modelId="{ADB978B4-B267-4923-BA0E-EA215FC09D45}" type="pres">
      <dgm:prSet presAssocID="{FE299B7F-7B02-483D-9C2D-AF72D789939D}" presName="aNode" presStyleLbl="bgShp" presStyleIdx="0" presStyleCnt="5"/>
      <dgm:spPr/>
    </dgm:pt>
    <dgm:pt modelId="{AECD0F5B-67AB-46EB-A6C7-865CD791BF9A}" type="pres">
      <dgm:prSet presAssocID="{FE299B7F-7B02-483D-9C2D-AF72D789939D}" presName="textNode" presStyleLbl="bgShp" presStyleIdx="0" presStyleCnt="5"/>
      <dgm:spPr/>
    </dgm:pt>
    <dgm:pt modelId="{3D2E0914-C18B-4C12-8FA5-488B6A477384}" type="pres">
      <dgm:prSet presAssocID="{FE299B7F-7B02-483D-9C2D-AF72D789939D}" presName="compChildNode" presStyleCnt="0"/>
      <dgm:spPr/>
    </dgm:pt>
    <dgm:pt modelId="{CE629882-8320-4521-8541-D07D443E2F95}" type="pres">
      <dgm:prSet presAssocID="{FE299B7F-7B02-483D-9C2D-AF72D789939D}" presName="theInnerList" presStyleCnt="0"/>
      <dgm:spPr/>
    </dgm:pt>
    <dgm:pt modelId="{7F7AAA42-958A-4CB7-86CF-10B39CC1F61E}" type="pres">
      <dgm:prSet presAssocID="{41A57DD6-7AC0-4413-887D-CDD2F905D503}" presName="childNode" presStyleLbl="node1" presStyleIdx="0" presStyleCnt="7">
        <dgm:presLayoutVars>
          <dgm:bulletEnabled val="1"/>
        </dgm:presLayoutVars>
      </dgm:prSet>
      <dgm:spPr/>
    </dgm:pt>
    <dgm:pt modelId="{4D61937A-B560-441B-9F2C-32FBA74C1E22}" type="pres">
      <dgm:prSet presAssocID="{41A57DD6-7AC0-4413-887D-CDD2F905D503}" presName="aSpace2" presStyleCnt="0"/>
      <dgm:spPr/>
    </dgm:pt>
    <dgm:pt modelId="{D812E85E-B21F-442D-A4D9-DE280881C1F3}" type="pres">
      <dgm:prSet presAssocID="{26B0D774-9E4B-4A9A-A113-1BAF185F9A00}" presName="childNode" presStyleLbl="node1" presStyleIdx="1" presStyleCnt="7">
        <dgm:presLayoutVars>
          <dgm:bulletEnabled val="1"/>
        </dgm:presLayoutVars>
      </dgm:prSet>
      <dgm:spPr/>
    </dgm:pt>
    <dgm:pt modelId="{886DC357-2D8E-4491-88C4-4E6802EEB054}" type="pres">
      <dgm:prSet presAssocID="{FE299B7F-7B02-483D-9C2D-AF72D789939D}" presName="aSpace" presStyleCnt="0"/>
      <dgm:spPr/>
    </dgm:pt>
    <dgm:pt modelId="{8059E053-90FF-48FC-A066-C4B476D353DA}" type="pres">
      <dgm:prSet presAssocID="{3EA39E32-4D03-4314-B0C1-7B01FB3C945B}" presName="compNode" presStyleCnt="0"/>
      <dgm:spPr/>
    </dgm:pt>
    <dgm:pt modelId="{4F5367A8-7CA1-4823-A5E8-E00033E8593B}" type="pres">
      <dgm:prSet presAssocID="{3EA39E32-4D03-4314-B0C1-7B01FB3C945B}" presName="aNode" presStyleLbl="bgShp" presStyleIdx="1" presStyleCnt="5"/>
      <dgm:spPr/>
    </dgm:pt>
    <dgm:pt modelId="{CE8C6DA3-4291-4F9D-82F4-50A1951C4830}" type="pres">
      <dgm:prSet presAssocID="{3EA39E32-4D03-4314-B0C1-7B01FB3C945B}" presName="textNode" presStyleLbl="bgShp" presStyleIdx="1" presStyleCnt="5"/>
      <dgm:spPr/>
    </dgm:pt>
    <dgm:pt modelId="{735234F2-5B13-4F3B-AC6E-A734E270F752}" type="pres">
      <dgm:prSet presAssocID="{3EA39E32-4D03-4314-B0C1-7B01FB3C945B}" presName="compChildNode" presStyleCnt="0"/>
      <dgm:spPr/>
    </dgm:pt>
    <dgm:pt modelId="{E4687009-6E8F-4D3F-9D50-E4773079EF29}" type="pres">
      <dgm:prSet presAssocID="{3EA39E32-4D03-4314-B0C1-7B01FB3C945B}" presName="theInnerList" presStyleCnt="0"/>
      <dgm:spPr/>
    </dgm:pt>
    <dgm:pt modelId="{BB9BB1F9-24C3-431B-8792-D600E3C15093}" type="pres">
      <dgm:prSet presAssocID="{DF635AEC-51BF-4091-8B64-F48DF9DB2F4A}" presName="childNode" presStyleLbl="node1" presStyleIdx="2" presStyleCnt="7">
        <dgm:presLayoutVars>
          <dgm:bulletEnabled val="1"/>
        </dgm:presLayoutVars>
      </dgm:prSet>
      <dgm:spPr/>
    </dgm:pt>
    <dgm:pt modelId="{617B6C6B-D3B6-49EA-B4F7-AE7972CE64CA}" type="pres">
      <dgm:prSet presAssocID="{3EA39E32-4D03-4314-B0C1-7B01FB3C945B}" presName="aSpace" presStyleCnt="0"/>
      <dgm:spPr/>
    </dgm:pt>
    <dgm:pt modelId="{292C0596-4115-488C-BE7B-565DC2CBBBE0}" type="pres">
      <dgm:prSet presAssocID="{38FA4C66-19E6-40DD-9CB7-86B2D23472DF}" presName="compNode" presStyleCnt="0"/>
      <dgm:spPr/>
    </dgm:pt>
    <dgm:pt modelId="{BDF83C56-DD29-44B4-BE72-C0403860E9D0}" type="pres">
      <dgm:prSet presAssocID="{38FA4C66-19E6-40DD-9CB7-86B2D23472DF}" presName="aNode" presStyleLbl="bgShp" presStyleIdx="2" presStyleCnt="5"/>
      <dgm:spPr/>
    </dgm:pt>
    <dgm:pt modelId="{E296938A-D9E0-45D9-8880-10D0C9C011A1}" type="pres">
      <dgm:prSet presAssocID="{38FA4C66-19E6-40DD-9CB7-86B2D23472DF}" presName="textNode" presStyleLbl="bgShp" presStyleIdx="2" presStyleCnt="5"/>
      <dgm:spPr/>
    </dgm:pt>
    <dgm:pt modelId="{35C8371B-EB98-41D5-A6ED-156A9FC80B0B}" type="pres">
      <dgm:prSet presAssocID="{38FA4C66-19E6-40DD-9CB7-86B2D23472DF}" presName="compChildNode" presStyleCnt="0"/>
      <dgm:spPr/>
    </dgm:pt>
    <dgm:pt modelId="{204CB93D-C3FC-40C7-90BE-2F4FB289E8FD}" type="pres">
      <dgm:prSet presAssocID="{38FA4C66-19E6-40DD-9CB7-86B2D23472DF}" presName="theInnerList" presStyleCnt="0"/>
      <dgm:spPr/>
    </dgm:pt>
    <dgm:pt modelId="{8214721D-5AE2-41B2-B287-AE73E2DDADD4}" type="pres">
      <dgm:prSet presAssocID="{201EB970-07A3-43B0-BEBA-EB8D6018F4A5}" presName="childNode" presStyleLbl="node1" presStyleIdx="3" presStyleCnt="7">
        <dgm:presLayoutVars>
          <dgm:bulletEnabled val="1"/>
        </dgm:presLayoutVars>
      </dgm:prSet>
      <dgm:spPr/>
    </dgm:pt>
    <dgm:pt modelId="{244945E7-A25F-4DB3-887D-4C7E4E159663}" type="pres">
      <dgm:prSet presAssocID="{201EB970-07A3-43B0-BEBA-EB8D6018F4A5}" presName="aSpace2" presStyleCnt="0"/>
      <dgm:spPr/>
    </dgm:pt>
    <dgm:pt modelId="{62A83BF0-6626-42BC-A9CA-5BBEB5EC2258}" type="pres">
      <dgm:prSet presAssocID="{F48F1A25-EACE-4C32-9FC0-9CC05DDAE3D3}" presName="childNode" presStyleLbl="node1" presStyleIdx="4" presStyleCnt="7" custLinFactNeighborX="675">
        <dgm:presLayoutVars>
          <dgm:bulletEnabled val="1"/>
        </dgm:presLayoutVars>
      </dgm:prSet>
      <dgm:spPr/>
    </dgm:pt>
    <dgm:pt modelId="{57896FCE-7049-44B6-8DD5-8423E4833E16}" type="pres">
      <dgm:prSet presAssocID="{38FA4C66-19E6-40DD-9CB7-86B2D23472DF}" presName="aSpace" presStyleCnt="0"/>
      <dgm:spPr/>
    </dgm:pt>
    <dgm:pt modelId="{F955969C-48DB-47A4-9DB5-175D96AAC17D}" type="pres">
      <dgm:prSet presAssocID="{60C4C50C-402D-4A34-9B57-E89CF1247562}" presName="compNode" presStyleCnt="0"/>
      <dgm:spPr/>
    </dgm:pt>
    <dgm:pt modelId="{780BD357-7713-4AF0-84BB-6E26404C1F7C}" type="pres">
      <dgm:prSet presAssocID="{60C4C50C-402D-4A34-9B57-E89CF1247562}" presName="aNode" presStyleLbl="bgShp" presStyleIdx="3" presStyleCnt="5" custLinFactNeighborY="-3194"/>
      <dgm:spPr/>
    </dgm:pt>
    <dgm:pt modelId="{C7CC3C38-2C46-4D84-A5C6-52BB02428B31}" type="pres">
      <dgm:prSet presAssocID="{60C4C50C-402D-4A34-9B57-E89CF1247562}" presName="textNode" presStyleLbl="bgShp" presStyleIdx="3" presStyleCnt="5"/>
      <dgm:spPr/>
    </dgm:pt>
    <dgm:pt modelId="{F6281518-350C-4183-B2E6-E7DED89A6B62}" type="pres">
      <dgm:prSet presAssocID="{60C4C50C-402D-4A34-9B57-E89CF1247562}" presName="compChildNode" presStyleCnt="0"/>
      <dgm:spPr/>
    </dgm:pt>
    <dgm:pt modelId="{6D31826D-DED4-4F38-811E-7D6F6483272B}" type="pres">
      <dgm:prSet presAssocID="{60C4C50C-402D-4A34-9B57-E89CF1247562}" presName="theInnerList" presStyleCnt="0"/>
      <dgm:spPr/>
    </dgm:pt>
    <dgm:pt modelId="{A8408FBB-E78C-4F33-989A-CC6D8A4BE78E}" type="pres">
      <dgm:prSet presAssocID="{5A297424-E76B-4635-8EE3-28B4CA2D7E16}" presName="childNode" presStyleLbl="node1" presStyleIdx="5" presStyleCnt="7">
        <dgm:presLayoutVars>
          <dgm:bulletEnabled val="1"/>
        </dgm:presLayoutVars>
      </dgm:prSet>
      <dgm:spPr/>
    </dgm:pt>
    <dgm:pt modelId="{287CEE6F-9639-4D26-810B-E89BA40329AB}" type="pres">
      <dgm:prSet presAssocID="{60C4C50C-402D-4A34-9B57-E89CF1247562}" presName="aSpace" presStyleCnt="0"/>
      <dgm:spPr/>
    </dgm:pt>
    <dgm:pt modelId="{019332B8-0ED4-432D-A264-4A33D143FF85}" type="pres">
      <dgm:prSet presAssocID="{7094F403-2C14-4753-BC1C-D82DCF7D4437}" presName="compNode" presStyleCnt="0"/>
      <dgm:spPr/>
    </dgm:pt>
    <dgm:pt modelId="{48BB45CC-113E-488F-A8AA-350E060EF524}" type="pres">
      <dgm:prSet presAssocID="{7094F403-2C14-4753-BC1C-D82DCF7D4437}" presName="aNode" presStyleLbl="bgShp" presStyleIdx="4" presStyleCnt="5" custLinFactNeighborX="-36435" custLinFactNeighborY="25844"/>
      <dgm:spPr/>
    </dgm:pt>
    <dgm:pt modelId="{95E9A0FA-E021-4087-9C6B-A9E6BE55801E}" type="pres">
      <dgm:prSet presAssocID="{7094F403-2C14-4753-BC1C-D82DCF7D4437}" presName="textNode" presStyleLbl="bgShp" presStyleIdx="4" presStyleCnt="5"/>
      <dgm:spPr/>
    </dgm:pt>
    <dgm:pt modelId="{D7690909-175D-4C48-81CE-3985791AE911}" type="pres">
      <dgm:prSet presAssocID="{7094F403-2C14-4753-BC1C-D82DCF7D4437}" presName="compChildNode" presStyleCnt="0"/>
      <dgm:spPr/>
    </dgm:pt>
    <dgm:pt modelId="{71906377-6692-488F-ABE9-DC2C35716D73}" type="pres">
      <dgm:prSet presAssocID="{7094F403-2C14-4753-BC1C-D82DCF7D4437}" presName="theInnerList" presStyleCnt="0"/>
      <dgm:spPr/>
    </dgm:pt>
    <dgm:pt modelId="{4A1AA82D-64D1-41C1-83D3-C02CAA485039}" type="pres">
      <dgm:prSet presAssocID="{3E71C531-55EE-4274-A828-247A3C2DCF4A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F8EB1102-7393-491A-9A0C-CFB7937E8E3D}" type="presOf" srcId="{3EA39E32-4D03-4314-B0C1-7B01FB3C945B}" destId="{4F5367A8-7CA1-4823-A5E8-E00033E8593B}" srcOrd="0" destOrd="0" presId="urn:microsoft.com/office/officeart/2005/8/layout/lProcess2"/>
    <dgm:cxn modelId="{9B4F1104-F007-4EDB-8E7D-716EB1118986}" type="presOf" srcId="{F48F1A25-EACE-4C32-9FC0-9CC05DDAE3D3}" destId="{62A83BF0-6626-42BC-A9CA-5BBEB5EC2258}" srcOrd="0" destOrd="0" presId="urn:microsoft.com/office/officeart/2005/8/layout/lProcess2"/>
    <dgm:cxn modelId="{84510E09-8842-4135-8A43-69ACE9681B25}" type="presOf" srcId="{FE299B7F-7B02-483D-9C2D-AF72D789939D}" destId="{AECD0F5B-67AB-46EB-A6C7-865CD791BF9A}" srcOrd="1" destOrd="0" presId="urn:microsoft.com/office/officeart/2005/8/layout/lProcess2"/>
    <dgm:cxn modelId="{2BC59921-3DAB-43A2-ACEF-9716CB7B783C}" srcId="{CDB69111-5FA4-43B7-A763-046B93495E37}" destId="{3EA39E32-4D03-4314-B0C1-7B01FB3C945B}" srcOrd="1" destOrd="0" parTransId="{087BD14F-968E-4C3A-94B9-499178812D13}" sibTransId="{82B08014-22DB-45FA-80F8-041F2C08A478}"/>
    <dgm:cxn modelId="{B0432F27-FE78-4ED9-8D30-6F892D64B825}" srcId="{60C4C50C-402D-4A34-9B57-E89CF1247562}" destId="{5A297424-E76B-4635-8EE3-28B4CA2D7E16}" srcOrd="0" destOrd="0" parTransId="{CE3EE96C-522C-461F-B2E2-61760AAC140D}" sibTransId="{0A58A5C7-BD92-4948-946E-E1B31378EBA3}"/>
    <dgm:cxn modelId="{5A2C502B-D44C-4AF6-8A71-AD774534C3C3}" type="presOf" srcId="{60C4C50C-402D-4A34-9B57-E89CF1247562}" destId="{780BD357-7713-4AF0-84BB-6E26404C1F7C}" srcOrd="0" destOrd="0" presId="urn:microsoft.com/office/officeart/2005/8/layout/lProcess2"/>
    <dgm:cxn modelId="{2577173B-7843-4D47-BE5C-376F9DDE8462}" srcId="{CDB69111-5FA4-43B7-A763-046B93495E37}" destId="{FE299B7F-7B02-483D-9C2D-AF72D789939D}" srcOrd="0" destOrd="0" parTransId="{CC456367-9516-44EF-A9F3-5BAC0F4F81E5}" sibTransId="{87FDF8D8-E117-4F28-B94B-977ECFAEDE72}"/>
    <dgm:cxn modelId="{45D5EC5D-9621-49BE-A9D2-B0A82788C251}" type="presOf" srcId="{26B0D774-9E4B-4A9A-A113-1BAF185F9A00}" destId="{D812E85E-B21F-442D-A4D9-DE280881C1F3}" srcOrd="0" destOrd="0" presId="urn:microsoft.com/office/officeart/2005/8/layout/lProcess2"/>
    <dgm:cxn modelId="{0888956A-3CB7-4B6E-8355-D9BC2897354C}" type="presOf" srcId="{7094F403-2C14-4753-BC1C-D82DCF7D4437}" destId="{48BB45CC-113E-488F-A8AA-350E060EF524}" srcOrd="0" destOrd="0" presId="urn:microsoft.com/office/officeart/2005/8/layout/lProcess2"/>
    <dgm:cxn modelId="{BB9A766D-7048-45A6-B42B-4FAE2ACF6A46}" type="presOf" srcId="{60C4C50C-402D-4A34-9B57-E89CF1247562}" destId="{C7CC3C38-2C46-4D84-A5C6-52BB02428B31}" srcOrd="1" destOrd="0" presId="urn:microsoft.com/office/officeart/2005/8/layout/lProcess2"/>
    <dgm:cxn modelId="{782F8D50-8785-4209-92FE-6682BE9E87FA}" type="presOf" srcId="{3EA39E32-4D03-4314-B0C1-7B01FB3C945B}" destId="{CE8C6DA3-4291-4F9D-82F4-50A1951C4830}" srcOrd="1" destOrd="0" presId="urn:microsoft.com/office/officeart/2005/8/layout/lProcess2"/>
    <dgm:cxn modelId="{A9172E73-810C-46C1-B85D-C913DBF40447}" srcId="{3EA39E32-4D03-4314-B0C1-7B01FB3C945B}" destId="{DF635AEC-51BF-4091-8B64-F48DF9DB2F4A}" srcOrd="0" destOrd="0" parTransId="{B954225E-8B99-4F3E-941D-D361C37C6115}" sibTransId="{C6EA7FFD-916C-4824-B226-BDA88D5B111B}"/>
    <dgm:cxn modelId="{73A5D474-8B33-4F91-B794-9B92599C7114}" srcId="{CDB69111-5FA4-43B7-A763-046B93495E37}" destId="{7094F403-2C14-4753-BC1C-D82DCF7D4437}" srcOrd="4" destOrd="0" parTransId="{31CB0398-870D-4DF3-8D23-E5BB089C3889}" sibTransId="{4F3FF077-33B0-492A-AE7E-C205D6795E58}"/>
    <dgm:cxn modelId="{037B8759-1D90-472B-8DE9-988F670ED710}" type="presOf" srcId="{38FA4C66-19E6-40DD-9CB7-86B2D23472DF}" destId="{BDF83C56-DD29-44B4-BE72-C0403860E9D0}" srcOrd="0" destOrd="0" presId="urn:microsoft.com/office/officeart/2005/8/layout/lProcess2"/>
    <dgm:cxn modelId="{37049382-DEE1-4D50-A8AD-690375FFD383}" srcId="{CDB69111-5FA4-43B7-A763-046B93495E37}" destId="{60C4C50C-402D-4A34-9B57-E89CF1247562}" srcOrd="3" destOrd="0" parTransId="{C3C50247-88A2-43A6-917D-0AD568C6C7E1}" sibTransId="{CD193823-09BC-45A5-9920-3159C48F1EDD}"/>
    <dgm:cxn modelId="{AD154E8B-558F-4B43-AD1F-4C20DAD62CDE}" srcId="{CDB69111-5FA4-43B7-A763-046B93495E37}" destId="{38FA4C66-19E6-40DD-9CB7-86B2D23472DF}" srcOrd="2" destOrd="0" parTransId="{720ED971-4073-4713-8D13-88A9A3F290B2}" sibTransId="{AD027137-FD0B-45C5-80B5-EDD552AB526D}"/>
    <dgm:cxn modelId="{D4EFA098-23C1-49B3-907D-5B169FB0CEBE}" srcId="{FE299B7F-7B02-483D-9C2D-AF72D789939D}" destId="{26B0D774-9E4B-4A9A-A113-1BAF185F9A00}" srcOrd="1" destOrd="0" parTransId="{78218D61-C86B-4677-89ED-E5EF55752A70}" sibTransId="{33DA2F13-5505-4F7E-87E3-CEA6CD79562E}"/>
    <dgm:cxn modelId="{A153CF9A-91B3-480E-A6F0-E98F0E0774B1}" type="presOf" srcId="{201EB970-07A3-43B0-BEBA-EB8D6018F4A5}" destId="{8214721D-5AE2-41B2-B287-AE73E2DDADD4}" srcOrd="0" destOrd="0" presId="urn:microsoft.com/office/officeart/2005/8/layout/lProcess2"/>
    <dgm:cxn modelId="{2D7E5B9F-4E44-4D6B-8B97-C3E92C82F4E7}" type="presOf" srcId="{CDB69111-5FA4-43B7-A763-046B93495E37}" destId="{DCEBFD35-42B9-41DF-8BC2-46AFAFF1D8C8}" srcOrd="0" destOrd="0" presId="urn:microsoft.com/office/officeart/2005/8/layout/lProcess2"/>
    <dgm:cxn modelId="{F3704EA9-0FB1-4F0F-9D51-EC4F9513E681}" type="presOf" srcId="{7094F403-2C14-4753-BC1C-D82DCF7D4437}" destId="{95E9A0FA-E021-4087-9C6B-A9E6BE55801E}" srcOrd="1" destOrd="0" presId="urn:microsoft.com/office/officeart/2005/8/layout/lProcess2"/>
    <dgm:cxn modelId="{994901B0-7A7B-4A4B-950D-198B20F47D08}" type="presOf" srcId="{5A297424-E76B-4635-8EE3-28B4CA2D7E16}" destId="{A8408FBB-E78C-4F33-989A-CC6D8A4BE78E}" srcOrd="0" destOrd="0" presId="urn:microsoft.com/office/officeart/2005/8/layout/lProcess2"/>
    <dgm:cxn modelId="{CC84D0BA-9792-4782-92D1-4BFCBFD283F6}" type="presOf" srcId="{41A57DD6-7AC0-4413-887D-CDD2F905D503}" destId="{7F7AAA42-958A-4CB7-86CF-10B39CC1F61E}" srcOrd="0" destOrd="0" presId="urn:microsoft.com/office/officeart/2005/8/layout/lProcess2"/>
    <dgm:cxn modelId="{CF11D9BC-2FBD-40D3-800B-BC8095F9F9B4}" srcId="{38FA4C66-19E6-40DD-9CB7-86B2D23472DF}" destId="{201EB970-07A3-43B0-BEBA-EB8D6018F4A5}" srcOrd="0" destOrd="0" parTransId="{5EDCB740-2A3C-4C12-A621-5E573EF65CBE}" sibTransId="{F4F3DB8A-9604-411D-8048-ADACC41A1A39}"/>
    <dgm:cxn modelId="{4DA1CDBF-6414-48DF-B1F9-B7DDBDAFFA86}" srcId="{7094F403-2C14-4753-BC1C-D82DCF7D4437}" destId="{3E71C531-55EE-4274-A828-247A3C2DCF4A}" srcOrd="0" destOrd="0" parTransId="{4E95D2A7-4667-4AE4-9F66-15C8518F22DD}" sibTransId="{05D11699-03E7-4A12-9D76-D69DE7AEB542}"/>
    <dgm:cxn modelId="{D3A0B4C5-A8D5-4683-8992-ECD853CABF6D}" type="presOf" srcId="{3E71C531-55EE-4274-A828-247A3C2DCF4A}" destId="{4A1AA82D-64D1-41C1-83D3-C02CAA485039}" srcOrd="0" destOrd="0" presId="urn:microsoft.com/office/officeart/2005/8/layout/lProcess2"/>
    <dgm:cxn modelId="{87A7B2C8-ED6B-4E15-BCED-458496A75158}" srcId="{FE299B7F-7B02-483D-9C2D-AF72D789939D}" destId="{41A57DD6-7AC0-4413-887D-CDD2F905D503}" srcOrd="0" destOrd="0" parTransId="{61778D31-C238-4362-9FA1-E0F5250193A4}" sibTransId="{03DC172A-34A3-491C-B4C6-A836FA7E73D2}"/>
    <dgm:cxn modelId="{A13C22CB-D496-4481-BBF8-DA55775C8F12}" type="presOf" srcId="{38FA4C66-19E6-40DD-9CB7-86B2D23472DF}" destId="{E296938A-D9E0-45D9-8880-10D0C9C011A1}" srcOrd="1" destOrd="0" presId="urn:microsoft.com/office/officeart/2005/8/layout/lProcess2"/>
    <dgm:cxn modelId="{05FA8FD7-94B2-4441-A85C-A8EC9649B605}" type="presOf" srcId="{DF635AEC-51BF-4091-8B64-F48DF9DB2F4A}" destId="{BB9BB1F9-24C3-431B-8792-D600E3C15093}" srcOrd="0" destOrd="0" presId="urn:microsoft.com/office/officeart/2005/8/layout/lProcess2"/>
    <dgm:cxn modelId="{041021D9-08B3-4E37-8A19-7DEECB669ECA}" srcId="{38FA4C66-19E6-40DD-9CB7-86B2D23472DF}" destId="{F48F1A25-EACE-4C32-9FC0-9CC05DDAE3D3}" srcOrd="1" destOrd="0" parTransId="{E06D97E2-A095-4317-91CD-D5ADBE54828D}" sibTransId="{DDBD9D40-4411-4793-B6D6-CA188A078E1D}"/>
    <dgm:cxn modelId="{18B856DC-B2DD-4DC1-83C6-2976DE796847}" type="presOf" srcId="{FE299B7F-7B02-483D-9C2D-AF72D789939D}" destId="{ADB978B4-B267-4923-BA0E-EA215FC09D45}" srcOrd="0" destOrd="0" presId="urn:microsoft.com/office/officeart/2005/8/layout/lProcess2"/>
    <dgm:cxn modelId="{1805DBC3-F102-474B-B23E-76172FCCB1C9}" type="presParOf" srcId="{DCEBFD35-42B9-41DF-8BC2-46AFAFF1D8C8}" destId="{DD3EC7BA-BA84-448C-8EB3-39D68D9240A3}" srcOrd="0" destOrd="0" presId="urn:microsoft.com/office/officeart/2005/8/layout/lProcess2"/>
    <dgm:cxn modelId="{ABF45DB6-0E6A-4856-A935-43CD5BE346E6}" type="presParOf" srcId="{DD3EC7BA-BA84-448C-8EB3-39D68D9240A3}" destId="{ADB978B4-B267-4923-BA0E-EA215FC09D45}" srcOrd="0" destOrd="0" presId="urn:microsoft.com/office/officeart/2005/8/layout/lProcess2"/>
    <dgm:cxn modelId="{FC38FAEC-F5EC-4F32-BCF1-ECBA9E533150}" type="presParOf" srcId="{DD3EC7BA-BA84-448C-8EB3-39D68D9240A3}" destId="{AECD0F5B-67AB-46EB-A6C7-865CD791BF9A}" srcOrd="1" destOrd="0" presId="urn:microsoft.com/office/officeart/2005/8/layout/lProcess2"/>
    <dgm:cxn modelId="{4DF5BC99-251E-48CA-99D0-8BC89A0DFB33}" type="presParOf" srcId="{DD3EC7BA-BA84-448C-8EB3-39D68D9240A3}" destId="{3D2E0914-C18B-4C12-8FA5-488B6A477384}" srcOrd="2" destOrd="0" presId="urn:microsoft.com/office/officeart/2005/8/layout/lProcess2"/>
    <dgm:cxn modelId="{84829B32-FC09-4BEE-997A-80B57088831F}" type="presParOf" srcId="{3D2E0914-C18B-4C12-8FA5-488B6A477384}" destId="{CE629882-8320-4521-8541-D07D443E2F95}" srcOrd="0" destOrd="0" presId="urn:microsoft.com/office/officeart/2005/8/layout/lProcess2"/>
    <dgm:cxn modelId="{8AC6E393-5D64-4B27-881C-538FBC63B9F8}" type="presParOf" srcId="{CE629882-8320-4521-8541-D07D443E2F95}" destId="{7F7AAA42-958A-4CB7-86CF-10B39CC1F61E}" srcOrd="0" destOrd="0" presId="urn:microsoft.com/office/officeart/2005/8/layout/lProcess2"/>
    <dgm:cxn modelId="{A8760CEC-84CE-4B67-AA0A-4ADC4CC4041F}" type="presParOf" srcId="{CE629882-8320-4521-8541-D07D443E2F95}" destId="{4D61937A-B560-441B-9F2C-32FBA74C1E22}" srcOrd="1" destOrd="0" presId="urn:microsoft.com/office/officeart/2005/8/layout/lProcess2"/>
    <dgm:cxn modelId="{273E1E88-D389-4840-95D3-2971280F69DC}" type="presParOf" srcId="{CE629882-8320-4521-8541-D07D443E2F95}" destId="{D812E85E-B21F-442D-A4D9-DE280881C1F3}" srcOrd="2" destOrd="0" presId="urn:microsoft.com/office/officeart/2005/8/layout/lProcess2"/>
    <dgm:cxn modelId="{9B791F10-4500-4905-9C3F-76647F904B12}" type="presParOf" srcId="{DCEBFD35-42B9-41DF-8BC2-46AFAFF1D8C8}" destId="{886DC357-2D8E-4491-88C4-4E6802EEB054}" srcOrd="1" destOrd="0" presId="urn:microsoft.com/office/officeart/2005/8/layout/lProcess2"/>
    <dgm:cxn modelId="{46F542F5-6BBE-4A07-A00E-B59939DAA5F4}" type="presParOf" srcId="{DCEBFD35-42B9-41DF-8BC2-46AFAFF1D8C8}" destId="{8059E053-90FF-48FC-A066-C4B476D353DA}" srcOrd="2" destOrd="0" presId="urn:microsoft.com/office/officeart/2005/8/layout/lProcess2"/>
    <dgm:cxn modelId="{140144CD-884C-4187-A1FB-746485324C48}" type="presParOf" srcId="{8059E053-90FF-48FC-A066-C4B476D353DA}" destId="{4F5367A8-7CA1-4823-A5E8-E00033E8593B}" srcOrd="0" destOrd="0" presId="urn:microsoft.com/office/officeart/2005/8/layout/lProcess2"/>
    <dgm:cxn modelId="{C4B346EC-EB40-4D07-9F47-75B3D90FF80D}" type="presParOf" srcId="{8059E053-90FF-48FC-A066-C4B476D353DA}" destId="{CE8C6DA3-4291-4F9D-82F4-50A1951C4830}" srcOrd="1" destOrd="0" presId="urn:microsoft.com/office/officeart/2005/8/layout/lProcess2"/>
    <dgm:cxn modelId="{D9E1F174-3E9C-4F8A-A918-DDBC809F1953}" type="presParOf" srcId="{8059E053-90FF-48FC-A066-C4B476D353DA}" destId="{735234F2-5B13-4F3B-AC6E-A734E270F752}" srcOrd="2" destOrd="0" presId="urn:microsoft.com/office/officeart/2005/8/layout/lProcess2"/>
    <dgm:cxn modelId="{EC0A60C4-A40E-499E-A3CF-4429F4D70EA2}" type="presParOf" srcId="{735234F2-5B13-4F3B-AC6E-A734E270F752}" destId="{E4687009-6E8F-4D3F-9D50-E4773079EF29}" srcOrd="0" destOrd="0" presId="urn:microsoft.com/office/officeart/2005/8/layout/lProcess2"/>
    <dgm:cxn modelId="{684C956A-134A-4DD4-BEE3-33C45355A279}" type="presParOf" srcId="{E4687009-6E8F-4D3F-9D50-E4773079EF29}" destId="{BB9BB1F9-24C3-431B-8792-D600E3C15093}" srcOrd="0" destOrd="0" presId="urn:microsoft.com/office/officeart/2005/8/layout/lProcess2"/>
    <dgm:cxn modelId="{D16215B6-2666-4CC4-8471-14751EDB58A3}" type="presParOf" srcId="{DCEBFD35-42B9-41DF-8BC2-46AFAFF1D8C8}" destId="{617B6C6B-D3B6-49EA-B4F7-AE7972CE64CA}" srcOrd="3" destOrd="0" presId="urn:microsoft.com/office/officeart/2005/8/layout/lProcess2"/>
    <dgm:cxn modelId="{F635D967-921D-4B85-813B-24BBB3A9B422}" type="presParOf" srcId="{DCEBFD35-42B9-41DF-8BC2-46AFAFF1D8C8}" destId="{292C0596-4115-488C-BE7B-565DC2CBBBE0}" srcOrd="4" destOrd="0" presId="urn:microsoft.com/office/officeart/2005/8/layout/lProcess2"/>
    <dgm:cxn modelId="{AD73690C-F069-4991-B04F-E7368BA70233}" type="presParOf" srcId="{292C0596-4115-488C-BE7B-565DC2CBBBE0}" destId="{BDF83C56-DD29-44B4-BE72-C0403860E9D0}" srcOrd="0" destOrd="0" presId="urn:microsoft.com/office/officeart/2005/8/layout/lProcess2"/>
    <dgm:cxn modelId="{1D8B9E1A-3739-4BDB-B767-B27148240AA7}" type="presParOf" srcId="{292C0596-4115-488C-BE7B-565DC2CBBBE0}" destId="{E296938A-D9E0-45D9-8880-10D0C9C011A1}" srcOrd="1" destOrd="0" presId="urn:microsoft.com/office/officeart/2005/8/layout/lProcess2"/>
    <dgm:cxn modelId="{E7B7C8C2-ED43-469B-BA46-D408D409FCC6}" type="presParOf" srcId="{292C0596-4115-488C-BE7B-565DC2CBBBE0}" destId="{35C8371B-EB98-41D5-A6ED-156A9FC80B0B}" srcOrd="2" destOrd="0" presId="urn:microsoft.com/office/officeart/2005/8/layout/lProcess2"/>
    <dgm:cxn modelId="{E647FD0C-5287-4B81-AB1E-0F7D408BE19C}" type="presParOf" srcId="{35C8371B-EB98-41D5-A6ED-156A9FC80B0B}" destId="{204CB93D-C3FC-40C7-90BE-2F4FB289E8FD}" srcOrd="0" destOrd="0" presId="urn:microsoft.com/office/officeart/2005/8/layout/lProcess2"/>
    <dgm:cxn modelId="{FA757EA1-49BB-4F7F-BD71-CBD7861C1360}" type="presParOf" srcId="{204CB93D-C3FC-40C7-90BE-2F4FB289E8FD}" destId="{8214721D-5AE2-41B2-B287-AE73E2DDADD4}" srcOrd="0" destOrd="0" presId="urn:microsoft.com/office/officeart/2005/8/layout/lProcess2"/>
    <dgm:cxn modelId="{7AD91E80-7D6D-4C1F-AC77-E52BFAD0A3CD}" type="presParOf" srcId="{204CB93D-C3FC-40C7-90BE-2F4FB289E8FD}" destId="{244945E7-A25F-4DB3-887D-4C7E4E159663}" srcOrd="1" destOrd="0" presId="urn:microsoft.com/office/officeart/2005/8/layout/lProcess2"/>
    <dgm:cxn modelId="{782F6169-7015-4228-88A5-12DC7924708C}" type="presParOf" srcId="{204CB93D-C3FC-40C7-90BE-2F4FB289E8FD}" destId="{62A83BF0-6626-42BC-A9CA-5BBEB5EC2258}" srcOrd="2" destOrd="0" presId="urn:microsoft.com/office/officeart/2005/8/layout/lProcess2"/>
    <dgm:cxn modelId="{8EE8964E-BECB-46C4-BD67-AD61C1AFFC0A}" type="presParOf" srcId="{DCEBFD35-42B9-41DF-8BC2-46AFAFF1D8C8}" destId="{57896FCE-7049-44B6-8DD5-8423E4833E16}" srcOrd="5" destOrd="0" presId="urn:microsoft.com/office/officeart/2005/8/layout/lProcess2"/>
    <dgm:cxn modelId="{5CBC6139-D19F-43C7-88CB-33F8994DC9DE}" type="presParOf" srcId="{DCEBFD35-42B9-41DF-8BC2-46AFAFF1D8C8}" destId="{F955969C-48DB-47A4-9DB5-175D96AAC17D}" srcOrd="6" destOrd="0" presId="urn:microsoft.com/office/officeart/2005/8/layout/lProcess2"/>
    <dgm:cxn modelId="{438548DD-2563-48D3-91FC-DCE113DB4B61}" type="presParOf" srcId="{F955969C-48DB-47A4-9DB5-175D96AAC17D}" destId="{780BD357-7713-4AF0-84BB-6E26404C1F7C}" srcOrd="0" destOrd="0" presId="urn:microsoft.com/office/officeart/2005/8/layout/lProcess2"/>
    <dgm:cxn modelId="{ED3311C7-7E03-475E-AD9B-CD0371B88532}" type="presParOf" srcId="{F955969C-48DB-47A4-9DB5-175D96AAC17D}" destId="{C7CC3C38-2C46-4D84-A5C6-52BB02428B31}" srcOrd="1" destOrd="0" presId="urn:microsoft.com/office/officeart/2005/8/layout/lProcess2"/>
    <dgm:cxn modelId="{36986948-7642-4C67-A09B-4D655C2586F1}" type="presParOf" srcId="{F955969C-48DB-47A4-9DB5-175D96AAC17D}" destId="{F6281518-350C-4183-B2E6-E7DED89A6B62}" srcOrd="2" destOrd="0" presId="urn:microsoft.com/office/officeart/2005/8/layout/lProcess2"/>
    <dgm:cxn modelId="{8CFF7B2A-A23B-4790-9FDA-AB3F67C5B04A}" type="presParOf" srcId="{F6281518-350C-4183-B2E6-E7DED89A6B62}" destId="{6D31826D-DED4-4F38-811E-7D6F6483272B}" srcOrd="0" destOrd="0" presId="urn:microsoft.com/office/officeart/2005/8/layout/lProcess2"/>
    <dgm:cxn modelId="{A58F5CB7-19AC-4989-9A91-23ACA8AADBEF}" type="presParOf" srcId="{6D31826D-DED4-4F38-811E-7D6F6483272B}" destId="{A8408FBB-E78C-4F33-989A-CC6D8A4BE78E}" srcOrd="0" destOrd="0" presId="urn:microsoft.com/office/officeart/2005/8/layout/lProcess2"/>
    <dgm:cxn modelId="{B1292EAA-D19E-49FA-9A4E-CAAA5B803452}" type="presParOf" srcId="{DCEBFD35-42B9-41DF-8BC2-46AFAFF1D8C8}" destId="{287CEE6F-9639-4D26-810B-E89BA40329AB}" srcOrd="7" destOrd="0" presId="urn:microsoft.com/office/officeart/2005/8/layout/lProcess2"/>
    <dgm:cxn modelId="{0BBD6C47-CC2C-4C33-97D1-93EEAD3CDCCC}" type="presParOf" srcId="{DCEBFD35-42B9-41DF-8BC2-46AFAFF1D8C8}" destId="{019332B8-0ED4-432D-A264-4A33D143FF85}" srcOrd="8" destOrd="0" presId="urn:microsoft.com/office/officeart/2005/8/layout/lProcess2"/>
    <dgm:cxn modelId="{47E34296-8C07-4257-936E-B8EBD11BD7D4}" type="presParOf" srcId="{019332B8-0ED4-432D-A264-4A33D143FF85}" destId="{48BB45CC-113E-488F-A8AA-350E060EF524}" srcOrd="0" destOrd="0" presId="urn:microsoft.com/office/officeart/2005/8/layout/lProcess2"/>
    <dgm:cxn modelId="{493730BB-14F3-4613-9F52-FFE83D127DDB}" type="presParOf" srcId="{019332B8-0ED4-432D-A264-4A33D143FF85}" destId="{95E9A0FA-E021-4087-9C6B-A9E6BE55801E}" srcOrd="1" destOrd="0" presId="urn:microsoft.com/office/officeart/2005/8/layout/lProcess2"/>
    <dgm:cxn modelId="{00313670-D9C1-42BC-962C-85193D4CF59A}" type="presParOf" srcId="{019332B8-0ED4-432D-A264-4A33D143FF85}" destId="{D7690909-175D-4C48-81CE-3985791AE911}" srcOrd="2" destOrd="0" presId="urn:microsoft.com/office/officeart/2005/8/layout/lProcess2"/>
    <dgm:cxn modelId="{D01D2380-EDCF-4AEF-802F-FA18D035392A}" type="presParOf" srcId="{D7690909-175D-4C48-81CE-3985791AE911}" destId="{71906377-6692-488F-ABE9-DC2C35716D73}" srcOrd="0" destOrd="0" presId="urn:microsoft.com/office/officeart/2005/8/layout/lProcess2"/>
    <dgm:cxn modelId="{03D74D9F-CAE7-4A71-902D-6F0106BE856A}" type="presParOf" srcId="{71906377-6692-488F-ABE9-DC2C35716D73}" destId="{4A1AA82D-64D1-41C1-83D3-C02CAA485039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E9C7FC-72AD-4015-A7AA-66FA2B968180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11D8DF-EBAF-4F16-B8CA-F239278E0630}">
      <dgm:prSet phldrT="[Text]" phldr="0"/>
      <dgm:spPr/>
      <dgm:t>
        <a:bodyPr/>
        <a:lstStyle/>
        <a:p>
          <a:r>
            <a:rPr lang="en-US" dirty="0"/>
            <a:t>Week 2: Mon</a:t>
          </a:r>
        </a:p>
      </dgm:t>
    </dgm:pt>
    <dgm:pt modelId="{7889880A-D049-4A88-A285-12081E4FA5FD}" type="parTrans" cxnId="{831A7AB7-1B4F-4CDB-B999-3A1B07C7F64B}">
      <dgm:prSet/>
      <dgm:spPr/>
      <dgm:t>
        <a:bodyPr/>
        <a:lstStyle/>
        <a:p>
          <a:endParaRPr lang="en-US"/>
        </a:p>
      </dgm:t>
    </dgm:pt>
    <dgm:pt modelId="{DA582E52-43CE-4EEC-AB8D-211D57E51111}" type="sibTrans" cxnId="{831A7AB7-1B4F-4CDB-B999-3A1B07C7F64B}">
      <dgm:prSet/>
      <dgm:spPr/>
      <dgm:t>
        <a:bodyPr/>
        <a:lstStyle/>
        <a:p>
          <a:endParaRPr lang="en-US"/>
        </a:p>
      </dgm:t>
    </dgm:pt>
    <dgm:pt modelId="{9872B028-C81F-44F1-87EB-FF282E34035D}">
      <dgm:prSet phldrT="[Text]" phldr="0"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Clock In/Out; Reviews Timecard; Corrects Errors</a:t>
          </a:r>
        </a:p>
      </dgm:t>
    </dgm:pt>
    <dgm:pt modelId="{11291B6D-723F-4C2F-8D06-43D54A32F4D1}" type="parTrans" cxnId="{713C0680-3632-482C-9F94-F8877184DB12}">
      <dgm:prSet/>
      <dgm:spPr/>
      <dgm:t>
        <a:bodyPr/>
        <a:lstStyle/>
        <a:p>
          <a:endParaRPr lang="en-US"/>
        </a:p>
      </dgm:t>
    </dgm:pt>
    <dgm:pt modelId="{87F4F10D-5519-4BD6-801E-E0DAC8AF440B}" type="sibTrans" cxnId="{713C0680-3632-482C-9F94-F8877184DB12}">
      <dgm:prSet/>
      <dgm:spPr/>
      <dgm:t>
        <a:bodyPr/>
        <a:lstStyle/>
        <a:p>
          <a:endParaRPr lang="en-US"/>
        </a:p>
      </dgm:t>
    </dgm:pt>
    <dgm:pt modelId="{A26CD826-9116-4A27-982E-BEFA0BB13F46}">
      <dgm:prSet phldrT="[Text]" phldr="0"/>
      <dgm:spPr>
        <a:solidFill>
          <a:schemeClr val="accent5"/>
        </a:solidFill>
      </dgm:spPr>
      <dgm:t>
        <a:bodyPr/>
        <a:lstStyle/>
        <a:p>
          <a:pPr algn="l"/>
          <a:r>
            <a:rPr lang="en-US" dirty="0"/>
            <a:t>Supervisor: Reviews Timecards; Approves Corrections; Approves Leave </a:t>
          </a:r>
        </a:p>
      </dgm:t>
    </dgm:pt>
    <dgm:pt modelId="{DBC77722-DB9F-47D4-9F11-48F1D1342043}" type="parTrans" cxnId="{4EE2E71B-DD5E-4171-8652-387DBB216764}">
      <dgm:prSet/>
      <dgm:spPr/>
      <dgm:t>
        <a:bodyPr/>
        <a:lstStyle/>
        <a:p>
          <a:endParaRPr lang="en-US"/>
        </a:p>
      </dgm:t>
    </dgm:pt>
    <dgm:pt modelId="{1E8F1A16-4810-4906-BF34-42043B37D764}" type="sibTrans" cxnId="{4EE2E71B-DD5E-4171-8652-387DBB216764}">
      <dgm:prSet/>
      <dgm:spPr/>
      <dgm:t>
        <a:bodyPr/>
        <a:lstStyle/>
        <a:p>
          <a:endParaRPr lang="en-US"/>
        </a:p>
      </dgm:t>
    </dgm:pt>
    <dgm:pt modelId="{6CA9A5D8-15B7-4543-9B6A-45301CBF3B2D}">
      <dgm:prSet/>
      <dgm:spPr/>
      <dgm:t>
        <a:bodyPr/>
        <a:lstStyle/>
        <a:p>
          <a:r>
            <a:rPr lang="en-US" dirty="0"/>
            <a:t>Week 2: Tues</a:t>
          </a:r>
        </a:p>
      </dgm:t>
    </dgm:pt>
    <dgm:pt modelId="{3778EEB0-BDD0-4327-9544-4CB9FD99A47E}" type="parTrans" cxnId="{5FFA1F8D-A779-49C7-857F-6B21840F241E}">
      <dgm:prSet/>
      <dgm:spPr/>
      <dgm:t>
        <a:bodyPr/>
        <a:lstStyle/>
        <a:p>
          <a:endParaRPr lang="en-US"/>
        </a:p>
      </dgm:t>
    </dgm:pt>
    <dgm:pt modelId="{EF9AD80E-BF3F-4F69-BAFD-19B5E7A4E372}" type="sibTrans" cxnId="{5FFA1F8D-A779-49C7-857F-6B21840F241E}">
      <dgm:prSet/>
      <dgm:spPr/>
      <dgm:t>
        <a:bodyPr/>
        <a:lstStyle/>
        <a:p>
          <a:endParaRPr lang="en-US"/>
        </a:p>
      </dgm:t>
    </dgm:pt>
    <dgm:pt modelId="{97C2C54A-6D04-4A58-8349-518311C08D4A}">
      <dgm:prSet/>
      <dgm:spPr/>
      <dgm:t>
        <a:bodyPr/>
        <a:lstStyle/>
        <a:p>
          <a:r>
            <a:rPr lang="en-US" dirty="0"/>
            <a:t>Week 2: Wed</a:t>
          </a:r>
        </a:p>
      </dgm:t>
    </dgm:pt>
    <dgm:pt modelId="{1DE11471-83BF-4545-8ADC-35B8BDE70EED}" type="parTrans" cxnId="{D0F19F24-B48F-4B53-AC9C-9A42451FBBCF}">
      <dgm:prSet/>
      <dgm:spPr/>
      <dgm:t>
        <a:bodyPr/>
        <a:lstStyle/>
        <a:p>
          <a:endParaRPr lang="en-US"/>
        </a:p>
      </dgm:t>
    </dgm:pt>
    <dgm:pt modelId="{625DBC82-92B6-42DF-89E6-0EE3E598E1F4}" type="sibTrans" cxnId="{D0F19F24-B48F-4B53-AC9C-9A42451FBBCF}">
      <dgm:prSet/>
      <dgm:spPr/>
      <dgm:t>
        <a:bodyPr/>
        <a:lstStyle/>
        <a:p>
          <a:endParaRPr lang="en-US"/>
        </a:p>
      </dgm:t>
    </dgm:pt>
    <dgm:pt modelId="{5E7F7BD5-819A-4C28-BB52-DF1C2AC453C7}">
      <dgm:prSet/>
      <dgm:spPr/>
      <dgm:t>
        <a:bodyPr/>
        <a:lstStyle/>
        <a:p>
          <a:r>
            <a:rPr lang="en-US" dirty="0"/>
            <a:t>Week 2: Thurs</a:t>
          </a:r>
        </a:p>
      </dgm:t>
    </dgm:pt>
    <dgm:pt modelId="{D2A7D1C5-E647-4824-AA23-3CF2886D0F3A}" type="parTrans" cxnId="{8E6742A3-E976-43D1-A605-B011E4799621}">
      <dgm:prSet/>
      <dgm:spPr/>
      <dgm:t>
        <a:bodyPr/>
        <a:lstStyle/>
        <a:p>
          <a:endParaRPr lang="en-US"/>
        </a:p>
      </dgm:t>
    </dgm:pt>
    <dgm:pt modelId="{6064BC2D-A6D5-4594-AC49-791F6EAB725E}" type="sibTrans" cxnId="{8E6742A3-E976-43D1-A605-B011E4799621}">
      <dgm:prSet/>
      <dgm:spPr/>
      <dgm:t>
        <a:bodyPr/>
        <a:lstStyle/>
        <a:p>
          <a:endParaRPr lang="en-US"/>
        </a:p>
      </dgm:t>
    </dgm:pt>
    <dgm:pt modelId="{F6F1D080-6F17-461D-9C23-5720502D2345}">
      <dgm:prSet/>
      <dgm:spPr/>
      <dgm:t>
        <a:bodyPr/>
        <a:lstStyle/>
        <a:p>
          <a:r>
            <a:rPr lang="en-US" dirty="0"/>
            <a:t>Week 2: Fri</a:t>
          </a:r>
        </a:p>
      </dgm:t>
    </dgm:pt>
    <dgm:pt modelId="{AA546B8D-5D2F-488F-8927-CB7C61023C70}" type="parTrans" cxnId="{729D0A59-4070-4E2E-B8C8-F1304B228486}">
      <dgm:prSet/>
      <dgm:spPr/>
      <dgm:t>
        <a:bodyPr/>
        <a:lstStyle/>
        <a:p>
          <a:endParaRPr lang="en-US"/>
        </a:p>
      </dgm:t>
    </dgm:pt>
    <dgm:pt modelId="{252C7796-134A-4805-8266-214935F175C2}" type="sibTrans" cxnId="{729D0A59-4070-4E2E-B8C8-F1304B228486}">
      <dgm:prSet/>
      <dgm:spPr/>
      <dgm:t>
        <a:bodyPr/>
        <a:lstStyle/>
        <a:p>
          <a:endParaRPr lang="en-US"/>
        </a:p>
      </dgm:t>
    </dgm:pt>
    <dgm:pt modelId="{F0B1B002-80C2-467A-8238-FB1B13926AAF}">
      <dgm:prSet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Clock In/Out; Reviews Timecard; Corrects Errors</a:t>
          </a:r>
        </a:p>
      </dgm:t>
    </dgm:pt>
    <dgm:pt modelId="{7E004065-6F32-47F2-88F8-99375E0CCB7D}" type="parTrans" cxnId="{AC999471-FB2E-4D21-9849-C607577CA9A9}">
      <dgm:prSet/>
      <dgm:spPr/>
      <dgm:t>
        <a:bodyPr/>
        <a:lstStyle/>
        <a:p>
          <a:endParaRPr lang="en-US"/>
        </a:p>
      </dgm:t>
    </dgm:pt>
    <dgm:pt modelId="{CE129FD3-C681-47C9-8EFD-AA2609E61C9F}" type="sibTrans" cxnId="{AC999471-FB2E-4D21-9849-C607577CA9A9}">
      <dgm:prSet/>
      <dgm:spPr/>
      <dgm:t>
        <a:bodyPr/>
        <a:lstStyle/>
        <a:p>
          <a:endParaRPr lang="en-US"/>
        </a:p>
      </dgm:t>
    </dgm:pt>
    <dgm:pt modelId="{662217FD-3CB3-4788-A789-D2F636B217D4}">
      <dgm:prSet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Clock In/Out; Reviews Timecard; Corrects Errors</a:t>
          </a:r>
        </a:p>
      </dgm:t>
    </dgm:pt>
    <dgm:pt modelId="{664C3DA3-B890-4247-BD63-74C25568B29F}" type="parTrans" cxnId="{6611B2F2-2C9F-4421-A4C5-2D741027879F}">
      <dgm:prSet/>
      <dgm:spPr/>
      <dgm:t>
        <a:bodyPr/>
        <a:lstStyle/>
        <a:p>
          <a:endParaRPr lang="en-US"/>
        </a:p>
      </dgm:t>
    </dgm:pt>
    <dgm:pt modelId="{FE17E5FA-8695-4475-9753-9E6500FF73DA}" type="sibTrans" cxnId="{6611B2F2-2C9F-4421-A4C5-2D741027879F}">
      <dgm:prSet/>
      <dgm:spPr/>
      <dgm:t>
        <a:bodyPr/>
        <a:lstStyle/>
        <a:p>
          <a:endParaRPr lang="en-US"/>
        </a:p>
      </dgm:t>
    </dgm:pt>
    <dgm:pt modelId="{20B9FE95-566F-4C5B-B392-715ECF25A56A}">
      <dgm:prSet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Clock In/Out; Reviews Timecard; Corrects Errors</a:t>
          </a:r>
        </a:p>
      </dgm:t>
    </dgm:pt>
    <dgm:pt modelId="{45020E4F-A219-4E1F-99BE-9C575BA48D42}" type="parTrans" cxnId="{11BBF22A-DC34-4F9A-B075-61F1AD7A3D67}">
      <dgm:prSet/>
      <dgm:spPr/>
      <dgm:t>
        <a:bodyPr/>
        <a:lstStyle/>
        <a:p>
          <a:endParaRPr lang="en-US"/>
        </a:p>
      </dgm:t>
    </dgm:pt>
    <dgm:pt modelId="{A81964B2-D00E-45E7-AC35-6C9542A92C58}" type="sibTrans" cxnId="{11BBF22A-DC34-4F9A-B075-61F1AD7A3D67}">
      <dgm:prSet/>
      <dgm:spPr/>
      <dgm:t>
        <a:bodyPr/>
        <a:lstStyle/>
        <a:p>
          <a:endParaRPr lang="en-US"/>
        </a:p>
      </dgm:t>
    </dgm:pt>
    <dgm:pt modelId="{1FF8ECFF-D117-4781-A55D-F3A781714101}">
      <dgm:prSet/>
      <dgm:spPr>
        <a:solidFill>
          <a:schemeClr val="accent3"/>
        </a:solidFill>
      </dgm:spPr>
      <dgm:t>
        <a:bodyPr/>
        <a:lstStyle/>
        <a:p>
          <a:pPr algn="l"/>
          <a:r>
            <a:rPr lang="en-US" dirty="0"/>
            <a:t>Employee: Clock In/Out; Approves Timecard</a:t>
          </a:r>
        </a:p>
      </dgm:t>
    </dgm:pt>
    <dgm:pt modelId="{6991FCC7-5489-43C5-9182-4186F999C649}" type="parTrans" cxnId="{AF3237AA-6599-43D6-96F1-AC2526139391}">
      <dgm:prSet/>
      <dgm:spPr/>
      <dgm:t>
        <a:bodyPr/>
        <a:lstStyle/>
        <a:p>
          <a:endParaRPr lang="en-US"/>
        </a:p>
      </dgm:t>
    </dgm:pt>
    <dgm:pt modelId="{18481DD9-DC2A-4463-8501-79619CCF70D0}" type="sibTrans" cxnId="{AF3237AA-6599-43D6-96F1-AC2526139391}">
      <dgm:prSet/>
      <dgm:spPr/>
      <dgm:t>
        <a:bodyPr/>
        <a:lstStyle/>
        <a:p>
          <a:endParaRPr lang="en-US"/>
        </a:p>
      </dgm:t>
    </dgm:pt>
    <dgm:pt modelId="{94DB7699-C45F-495B-9E23-C03E5E370C31}">
      <dgm:prSet/>
      <dgm:spPr>
        <a:solidFill>
          <a:schemeClr val="accent4"/>
        </a:solidFill>
      </dgm:spPr>
      <dgm:t>
        <a:bodyPr/>
        <a:lstStyle/>
        <a:p>
          <a:pPr algn="l"/>
          <a:r>
            <a:rPr lang="en-US" dirty="0"/>
            <a:t>Org Manager: Reviews Timecards for errors</a:t>
          </a:r>
        </a:p>
      </dgm:t>
    </dgm:pt>
    <dgm:pt modelId="{23894838-231B-473D-ADA8-BBBC8A0D4493}" type="sibTrans" cxnId="{7DD01A7F-178A-40DF-BEA7-31A8B29B53C6}">
      <dgm:prSet/>
      <dgm:spPr/>
      <dgm:t>
        <a:bodyPr/>
        <a:lstStyle/>
        <a:p>
          <a:endParaRPr lang="en-US"/>
        </a:p>
      </dgm:t>
    </dgm:pt>
    <dgm:pt modelId="{930DE12E-552F-48FA-83E4-E1F6B8B3CBE3}" type="parTrans" cxnId="{7DD01A7F-178A-40DF-BEA7-31A8B29B53C6}">
      <dgm:prSet/>
      <dgm:spPr/>
      <dgm:t>
        <a:bodyPr/>
        <a:lstStyle/>
        <a:p>
          <a:endParaRPr lang="en-US"/>
        </a:p>
      </dgm:t>
    </dgm:pt>
    <dgm:pt modelId="{F8FF0371-87D8-4594-95BE-0955A290CF2C}">
      <dgm:prSet/>
      <dgm:spPr/>
      <dgm:t>
        <a:bodyPr/>
        <a:lstStyle/>
        <a:p>
          <a:r>
            <a:rPr lang="en-US" dirty="0"/>
            <a:t>Payroll Deadline: Mon</a:t>
          </a:r>
        </a:p>
      </dgm:t>
    </dgm:pt>
    <dgm:pt modelId="{B3798CEE-38E4-4464-BD22-873826C18E0B}" type="parTrans" cxnId="{46061451-1A76-48A7-93F1-CFF97B538B8A}">
      <dgm:prSet/>
      <dgm:spPr/>
      <dgm:t>
        <a:bodyPr/>
        <a:lstStyle/>
        <a:p>
          <a:endParaRPr lang="en-US"/>
        </a:p>
      </dgm:t>
    </dgm:pt>
    <dgm:pt modelId="{71FA714A-DD3B-4C94-8755-C5212EB0FACE}" type="sibTrans" cxnId="{46061451-1A76-48A7-93F1-CFF97B538B8A}">
      <dgm:prSet/>
      <dgm:spPr/>
      <dgm:t>
        <a:bodyPr/>
        <a:lstStyle/>
        <a:p>
          <a:endParaRPr lang="en-US"/>
        </a:p>
      </dgm:t>
    </dgm:pt>
    <dgm:pt modelId="{BFB27BFC-09AE-4DDA-AEA0-1403D1317DCC}">
      <dgm:prSet/>
      <dgm:spPr/>
      <dgm:t>
        <a:bodyPr/>
        <a:lstStyle/>
        <a:p>
          <a:pPr algn="l"/>
          <a:r>
            <a:rPr lang="en-US" dirty="0"/>
            <a:t>Supervisor: Reviews/Approves Timecard</a:t>
          </a:r>
        </a:p>
      </dgm:t>
    </dgm:pt>
    <dgm:pt modelId="{C17F8D54-87D7-4386-97EB-DDE7E001584F}" type="parTrans" cxnId="{B1250AA6-A144-42D4-BA39-3E3B348EAD66}">
      <dgm:prSet/>
      <dgm:spPr/>
      <dgm:t>
        <a:bodyPr/>
        <a:lstStyle/>
        <a:p>
          <a:endParaRPr lang="en-US"/>
        </a:p>
      </dgm:t>
    </dgm:pt>
    <dgm:pt modelId="{E6C55B0E-2D5F-4718-9473-2631D02397D2}" type="sibTrans" cxnId="{B1250AA6-A144-42D4-BA39-3E3B348EAD66}">
      <dgm:prSet/>
      <dgm:spPr/>
      <dgm:t>
        <a:bodyPr/>
        <a:lstStyle/>
        <a:p>
          <a:endParaRPr lang="en-US"/>
        </a:p>
      </dgm:t>
    </dgm:pt>
    <dgm:pt modelId="{885AED3B-7A9D-46A6-A5D9-6D9DBBD88BA3}">
      <dgm:prSet/>
      <dgm:spPr>
        <a:solidFill>
          <a:schemeClr val="accent4"/>
        </a:solidFill>
      </dgm:spPr>
      <dgm:t>
        <a:bodyPr/>
        <a:lstStyle/>
        <a:p>
          <a:pPr algn="l"/>
          <a:r>
            <a:rPr lang="en-US" dirty="0"/>
            <a:t>Org Manager: Reviews Timecard for  errors; Reviews approval; Final Sign Off</a:t>
          </a:r>
        </a:p>
      </dgm:t>
    </dgm:pt>
    <dgm:pt modelId="{4882FBCE-D86A-45FE-9A15-75CE34AF2887}" type="parTrans" cxnId="{14580A87-D71F-4B00-91FD-059C4F04353B}">
      <dgm:prSet/>
      <dgm:spPr/>
      <dgm:t>
        <a:bodyPr/>
        <a:lstStyle/>
        <a:p>
          <a:endParaRPr lang="en-US"/>
        </a:p>
      </dgm:t>
    </dgm:pt>
    <dgm:pt modelId="{BE31EA4D-530A-4565-900A-35792F73F27E}" type="sibTrans" cxnId="{14580A87-D71F-4B00-91FD-059C4F04353B}">
      <dgm:prSet/>
      <dgm:spPr/>
      <dgm:t>
        <a:bodyPr/>
        <a:lstStyle/>
        <a:p>
          <a:endParaRPr lang="en-US"/>
        </a:p>
      </dgm:t>
    </dgm:pt>
    <dgm:pt modelId="{3A6FB133-E4EA-4427-80E1-2F2EA68402E3}">
      <dgm:prSet/>
      <dgm:spPr>
        <a:solidFill>
          <a:schemeClr val="accent5"/>
        </a:solidFill>
      </dgm:spPr>
      <dgm:t>
        <a:bodyPr/>
        <a:lstStyle/>
        <a:p>
          <a:pPr algn="l"/>
          <a:r>
            <a:rPr lang="en-US" dirty="0"/>
            <a:t>Supervisor: Reviews Timecards; Approves Corrections; Approves Leave </a:t>
          </a:r>
        </a:p>
      </dgm:t>
    </dgm:pt>
    <dgm:pt modelId="{CAC5022F-D5BB-45D3-B74B-7B3B3DA3F17C}" type="parTrans" cxnId="{D10F272A-60C8-4412-9499-4F797FFF78BB}">
      <dgm:prSet/>
      <dgm:spPr/>
      <dgm:t>
        <a:bodyPr/>
        <a:lstStyle/>
        <a:p>
          <a:endParaRPr lang="en-US"/>
        </a:p>
      </dgm:t>
    </dgm:pt>
    <dgm:pt modelId="{3C4ABE01-5BBC-46DA-B1BD-1524F0762991}" type="sibTrans" cxnId="{D10F272A-60C8-4412-9499-4F797FFF78BB}">
      <dgm:prSet/>
      <dgm:spPr/>
      <dgm:t>
        <a:bodyPr/>
        <a:lstStyle/>
        <a:p>
          <a:endParaRPr lang="en-US"/>
        </a:p>
      </dgm:t>
    </dgm:pt>
    <dgm:pt modelId="{219A2134-30C1-4AA0-9F4F-12306F0D10F7}" type="pres">
      <dgm:prSet presAssocID="{EAE9C7FC-72AD-4015-A7AA-66FA2B968180}" presName="theList" presStyleCnt="0">
        <dgm:presLayoutVars>
          <dgm:dir/>
          <dgm:animLvl val="lvl"/>
          <dgm:resizeHandles val="exact"/>
        </dgm:presLayoutVars>
      </dgm:prSet>
      <dgm:spPr/>
    </dgm:pt>
    <dgm:pt modelId="{262E9E70-D01B-47AB-A1A3-EAEB7C532E8C}" type="pres">
      <dgm:prSet presAssocID="{F511D8DF-EBAF-4F16-B8CA-F239278E0630}" presName="compNode" presStyleCnt="0"/>
      <dgm:spPr/>
    </dgm:pt>
    <dgm:pt modelId="{3FE11D6F-94DD-4A66-AECB-8EDC8E00BD82}" type="pres">
      <dgm:prSet presAssocID="{F511D8DF-EBAF-4F16-B8CA-F239278E0630}" presName="aNode" presStyleLbl="bgShp" presStyleIdx="0" presStyleCnt="6" custLinFactNeighborX="39" custLinFactNeighborY="-3622"/>
      <dgm:spPr/>
    </dgm:pt>
    <dgm:pt modelId="{B8F2A2FA-94CC-4E98-B062-E7B1217EAC51}" type="pres">
      <dgm:prSet presAssocID="{F511D8DF-EBAF-4F16-B8CA-F239278E0630}" presName="textNode" presStyleLbl="bgShp" presStyleIdx="0" presStyleCnt="6"/>
      <dgm:spPr/>
    </dgm:pt>
    <dgm:pt modelId="{6B1F52F0-D10A-4CD0-A50B-C5623F6623B4}" type="pres">
      <dgm:prSet presAssocID="{F511D8DF-EBAF-4F16-B8CA-F239278E0630}" presName="compChildNode" presStyleCnt="0"/>
      <dgm:spPr/>
    </dgm:pt>
    <dgm:pt modelId="{D4C4F8FD-AB1C-4A35-8BC0-B5C17152F91A}" type="pres">
      <dgm:prSet presAssocID="{F511D8DF-EBAF-4F16-B8CA-F239278E0630}" presName="theInnerList" presStyleCnt="0"/>
      <dgm:spPr/>
    </dgm:pt>
    <dgm:pt modelId="{CBBE35C3-C629-4A83-B61F-BB5CCD1F2605}" type="pres">
      <dgm:prSet presAssocID="{9872B028-C81F-44F1-87EB-FF282E34035D}" presName="childNode" presStyleLbl="node1" presStyleIdx="0" presStyleCnt="10">
        <dgm:presLayoutVars>
          <dgm:bulletEnabled val="1"/>
        </dgm:presLayoutVars>
      </dgm:prSet>
      <dgm:spPr/>
    </dgm:pt>
    <dgm:pt modelId="{CB657B3F-434D-47C4-A790-7DDEC01C6E8C}" type="pres">
      <dgm:prSet presAssocID="{9872B028-C81F-44F1-87EB-FF282E34035D}" presName="aSpace2" presStyleCnt="0"/>
      <dgm:spPr/>
    </dgm:pt>
    <dgm:pt modelId="{71542437-22C1-4D68-8CDE-A103A0C0A86F}" type="pres">
      <dgm:prSet presAssocID="{A26CD826-9116-4A27-982E-BEFA0BB13F46}" presName="childNode" presStyleLbl="node1" presStyleIdx="1" presStyleCnt="10">
        <dgm:presLayoutVars>
          <dgm:bulletEnabled val="1"/>
        </dgm:presLayoutVars>
      </dgm:prSet>
      <dgm:spPr/>
    </dgm:pt>
    <dgm:pt modelId="{20664BD9-9CA3-45AD-AB5D-5FAA9C8ED4B9}" type="pres">
      <dgm:prSet presAssocID="{F511D8DF-EBAF-4F16-B8CA-F239278E0630}" presName="aSpace" presStyleCnt="0"/>
      <dgm:spPr/>
    </dgm:pt>
    <dgm:pt modelId="{69EF2D86-215B-4413-8176-CCAB1A528EB3}" type="pres">
      <dgm:prSet presAssocID="{6CA9A5D8-15B7-4543-9B6A-45301CBF3B2D}" presName="compNode" presStyleCnt="0"/>
      <dgm:spPr/>
    </dgm:pt>
    <dgm:pt modelId="{1D2BE0BF-9CA3-464C-8241-A74823E865BC}" type="pres">
      <dgm:prSet presAssocID="{6CA9A5D8-15B7-4543-9B6A-45301CBF3B2D}" presName="aNode" presStyleLbl="bgShp" presStyleIdx="1" presStyleCnt="6"/>
      <dgm:spPr/>
    </dgm:pt>
    <dgm:pt modelId="{6E7732B7-3A99-4A3A-95B7-06977028F672}" type="pres">
      <dgm:prSet presAssocID="{6CA9A5D8-15B7-4543-9B6A-45301CBF3B2D}" presName="textNode" presStyleLbl="bgShp" presStyleIdx="1" presStyleCnt="6"/>
      <dgm:spPr/>
    </dgm:pt>
    <dgm:pt modelId="{1278CB85-2764-4E38-9269-081AF934576E}" type="pres">
      <dgm:prSet presAssocID="{6CA9A5D8-15B7-4543-9B6A-45301CBF3B2D}" presName="compChildNode" presStyleCnt="0"/>
      <dgm:spPr/>
    </dgm:pt>
    <dgm:pt modelId="{66760F32-EE60-4257-92FA-1C027EC07E8E}" type="pres">
      <dgm:prSet presAssocID="{6CA9A5D8-15B7-4543-9B6A-45301CBF3B2D}" presName="theInnerList" presStyleCnt="0"/>
      <dgm:spPr/>
    </dgm:pt>
    <dgm:pt modelId="{A1115F6A-7649-4B24-A632-D1E997817292}" type="pres">
      <dgm:prSet presAssocID="{F0B1B002-80C2-467A-8238-FB1B13926AAF}" presName="childNode" presStyleLbl="node1" presStyleIdx="2" presStyleCnt="10">
        <dgm:presLayoutVars>
          <dgm:bulletEnabled val="1"/>
        </dgm:presLayoutVars>
      </dgm:prSet>
      <dgm:spPr/>
    </dgm:pt>
    <dgm:pt modelId="{535A84AB-675E-456B-9224-B55D3C03FA27}" type="pres">
      <dgm:prSet presAssocID="{6CA9A5D8-15B7-4543-9B6A-45301CBF3B2D}" presName="aSpace" presStyleCnt="0"/>
      <dgm:spPr/>
    </dgm:pt>
    <dgm:pt modelId="{C78B5C14-06EC-49E8-BA76-21DDAF0A5E4F}" type="pres">
      <dgm:prSet presAssocID="{97C2C54A-6D04-4A58-8349-518311C08D4A}" presName="compNode" presStyleCnt="0"/>
      <dgm:spPr/>
    </dgm:pt>
    <dgm:pt modelId="{81AB501A-AE51-4177-932F-7151F78A5374}" type="pres">
      <dgm:prSet presAssocID="{97C2C54A-6D04-4A58-8349-518311C08D4A}" presName="aNode" presStyleLbl="bgShp" presStyleIdx="2" presStyleCnt="6"/>
      <dgm:spPr/>
    </dgm:pt>
    <dgm:pt modelId="{1ECA1EE1-1423-4D13-9E78-B15077627084}" type="pres">
      <dgm:prSet presAssocID="{97C2C54A-6D04-4A58-8349-518311C08D4A}" presName="textNode" presStyleLbl="bgShp" presStyleIdx="2" presStyleCnt="6"/>
      <dgm:spPr/>
    </dgm:pt>
    <dgm:pt modelId="{ADB29D3B-E4E5-4E1F-B86B-7563E42B5389}" type="pres">
      <dgm:prSet presAssocID="{97C2C54A-6D04-4A58-8349-518311C08D4A}" presName="compChildNode" presStyleCnt="0"/>
      <dgm:spPr/>
    </dgm:pt>
    <dgm:pt modelId="{F984F67D-F001-4BF5-AA7A-061D4E958F9F}" type="pres">
      <dgm:prSet presAssocID="{97C2C54A-6D04-4A58-8349-518311C08D4A}" presName="theInnerList" presStyleCnt="0"/>
      <dgm:spPr/>
    </dgm:pt>
    <dgm:pt modelId="{AB4D387F-4478-4A30-8A6C-5DF15D7B7E4D}" type="pres">
      <dgm:prSet presAssocID="{662217FD-3CB3-4788-A789-D2F636B217D4}" presName="childNode" presStyleLbl="node1" presStyleIdx="3" presStyleCnt="10">
        <dgm:presLayoutVars>
          <dgm:bulletEnabled val="1"/>
        </dgm:presLayoutVars>
      </dgm:prSet>
      <dgm:spPr/>
    </dgm:pt>
    <dgm:pt modelId="{483F32F8-755D-4103-A270-8EE95964D172}" type="pres">
      <dgm:prSet presAssocID="{662217FD-3CB3-4788-A789-D2F636B217D4}" presName="aSpace2" presStyleCnt="0"/>
      <dgm:spPr/>
    </dgm:pt>
    <dgm:pt modelId="{6B69DEA2-9AB9-40F2-9937-7603D8359170}" type="pres">
      <dgm:prSet presAssocID="{3A6FB133-E4EA-4427-80E1-2F2EA68402E3}" presName="childNode" presStyleLbl="node1" presStyleIdx="4" presStyleCnt="10">
        <dgm:presLayoutVars>
          <dgm:bulletEnabled val="1"/>
        </dgm:presLayoutVars>
      </dgm:prSet>
      <dgm:spPr/>
    </dgm:pt>
    <dgm:pt modelId="{7DB974FF-EFA6-43E8-966E-45BE605F8031}" type="pres">
      <dgm:prSet presAssocID="{97C2C54A-6D04-4A58-8349-518311C08D4A}" presName="aSpace" presStyleCnt="0"/>
      <dgm:spPr/>
    </dgm:pt>
    <dgm:pt modelId="{14BB2E9B-C490-40DA-8BD3-CD0C48D8C62B}" type="pres">
      <dgm:prSet presAssocID="{5E7F7BD5-819A-4C28-BB52-DF1C2AC453C7}" presName="compNode" presStyleCnt="0"/>
      <dgm:spPr/>
    </dgm:pt>
    <dgm:pt modelId="{4FD016E0-DF50-4DF9-9B2C-C79F7C0CEB11}" type="pres">
      <dgm:prSet presAssocID="{5E7F7BD5-819A-4C28-BB52-DF1C2AC453C7}" presName="aNode" presStyleLbl="bgShp" presStyleIdx="3" presStyleCnt="6"/>
      <dgm:spPr/>
    </dgm:pt>
    <dgm:pt modelId="{9B4334C1-B1B3-4C1D-B109-88F5F4ADA86E}" type="pres">
      <dgm:prSet presAssocID="{5E7F7BD5-819A-4C28-BB52-DF1C2AC453C7}" presName="textNode" presStyleLbl="bgShp" presStyleIdx="3" presStyleCnt="6"/>
      <dgm:spPr/>
    </dgm:pt>
    <dgm:pt modelId="{846BF8F0-47FA-4821-8F8F-D963A0ECD7D5}" type="pres">
      <dgm:prSet presAssocID="{5E7F7BD5-819A-4C28-BB52-DF1C2AC453C7}" presName="compChildNode" presStyleCnt="0"/>
      <dgm:spPr/>
    </dgm:pt>
    <dgm:pt modelId="{6C5EAA66-FC16-40FD-A14F-232D11B4A93D}" type="pres">
      <dgm:prSet presAssocID="{5E7F7BD5-819A-4C28-BB52-DF1C2AC453C7}" presName="theInnerList" presStyleCnt="0"/>
      <dgm:spPr/>
    </dgm:pt>
    <dgm:pt modelId="{AC34E462-D6D5-4EE8-B260-75F92C91ABD1}" type="pres">
      <dgm:prSet presAssocID="{20B9FE95-566F-4C5B-B392-715ECF25A56A}" presName="childNode" presStyleLbl="node1" presStyleIdx="5" presStyleCnt="10">
        <dgm:presLayoutVars>
          <dgm:bulletEnabled val="1"/>
        </dgm:presLayoutVars>
      </dgm:prSet>
      <dgm:spPr/>
    </dgm:pt>
    <dgm:pt modelId="{1BEE7437-96E5-4540-8E23-08C56DD29591}" type="pres">
      <dgm:prSet presAssocID="{20B9FE95-566F-4C5B-B392-715ECF25A56A}" presName="aSpace2" presStyleCnt="0"/>
      <dgm:spPr/>
    </dgm:pt>
    <dgm:pt modelId="{5066C947-794B-4838-831B-3A52DB027149}" type="pres">
      <dgm:prSet presAssocID="{94DB7699-C45F-495B-9E23-C03E5E370C31}" presName="childNode" presStyleLbl="node1" presStyleIdx="6" presStyleCnt="10">
        <dgm:presLayoutVars>
          <dgm:bulletEnabled val="1"/>
        </dgm:presLayoutVars>
      </dgm:prSet>
      <dgm:spPr/>
    </dgm:pt>
    <dgm:pt modelId="{CC1F8EA5-1EFC-43F4-9589-55F9D73376D7}" type="pres">
      <dgm:prSet presAssocID="{5E7F7BD5-819A-4C28-BB52-DF1C2AC453C7}" presName="aSpace" presStyleCnt="0"/>
      <dgm:spPr/>
    </dgm:pt>
    <dgm:pt modelId="{31BCDF70-0BC9-472A-9B93-CA8D5F82975E}" type="pres">
      <dgm:prSet presAssocID="{F6F1D080-6F17-461D-9C23-5720502D2345}" presName="compNode" presStyleCnt="0"/>
      <dgm:spPr/>
    </dgm:pt>
    <dgm:pt modelId="{005310B5-9CEF-469D-963F-9D4C7DCF9560}" type="pres">
      <dgm:prSet presAssocID="{F6F1D080-6F17-461D-9C23-5720502D2345}" presName="aNode" presStyleLbl="bgShp" presStyleIdx="4" presStyleCnt="6"/>
      <dgm:spPr/>
    </dgm:pt>
    <dgm:pt modelId="{DCB6B314-B89A-42C6-ACDD-5807017481F0}" type="pres">
      <dgm:prSet presAssocID="{F6F1D080-6F17-461D-9C23-5720502D2345}" presName="textNode" presStyleLbl="bgShp" presStyleIdx="4" presStyleCnt="6"/>
      <dgm:spPr/>
    </dgm:pt>
    <dgm:pt modelId="{D2AAF220-5947-4057-AC10-03DF8000F509}" type="pres">
      <dgm:prSet presAssocID="{F6F1D080-6F17-461D-9C23-5720502D2345}" presName="compChildNode" presStyleCnt="0"/>
      <dgm:spPr/>
    </dgm:pt>
    <dgm:pt modelId="{CB2C0933-E5DE-4132-B5E6-5C7CE6EF70AD}" type="pres">
      <dgm:prSet presAssocID="{F6F1D080-6F17-461D-9C23-5720502D2345}" presName="theInnerList" presStyleCnt="0"/>
      <dgm:spPr/>
    </dgm:pt>
    <dgm:pt modelId="{8E376E3D-0456-43EA-9A3E-77864FABDFBA}" type="pres">
      <dgm:prSet presAssocID="{1FF8ECFF-D117-4781-A55D-F3A781714101}" presName="childNode" presStyleLbl="node1" presStyleIdx="7" presStyleCnt="10">
        <dgm:presLayoutVars>
          <dgm:bulletEnabled val="1"/>
        </dgm:presLayoutVars>
      </dgm:prSet>
      <dgm:spPr/>
    </dgm:pt>
    <dgm:pt modelId="{73919A29-42DD-43D7-829C-A1F6C714DFE1}" type="pres">
      <dgm:prSet presAssocID="{F6F1D080-6F17-461D-9C23-5720502D2345}" presName="aSpace" presStyleCnt="0"/>
      <dgm:spPr/>
    </dgm:pt>
    <dgm:pt modelId="{6975C7FE-4157-4ABE-B4CD-EE11A496322E}" type="pres">
      <dgm:prSet presAssocID="{F8FF0371-87D8-4594-95BE-0955A290CF2C}" presName="compNode" presStyleCnt="0"/>
      <dgm:spPr/>
    </dgm:pt>
    <dgm:pt modelId="{01386D94-E935-4895-9B7A-4C5A9433876C}" type="pres">
      <dgm:prSet presAssocID="{F8FF0371-87D8-4594-95BE-0955A290CF2C}" presName="aNode" presStyleLbl="bgShp" presStyleIdx="5" presStyleCnt="6"/>
      <dgm:spPr/>
    </dgm:pt>
    <dgm:pt modelId="{7197DA18-54E3-4F3D-8ACF-C96314A07664}" type="pres">
      <dgm:prSet presAssocID="{F8FF0371-87D8-4594-95BE-0955A290CF2C}" presName="textNode" presStyleLbl="bgShp" presStyleIdx="5" presStyleCnt="6"/>
      <dgm:spPr/>
    </dgm:pt>
    <dgm:pt modelId="{82218E93-17E3-4973-8247-8B75F834EBA7}" type="pres">
      <dgm:prSet presAssocID="{F8FF0371-87D8-4594-95BE-0955A290CF2C}" presName="compChildNode" presStyleCnt="0"/>
      <dgm:spPr/>
    </dgm:pt>
    <dgm:pt modelId="{7D6B22F4-2706-44C4-BF8E-A8B250FD84FA}" type="pres">
      <dgm:prSet presAssocID="{F8FF0371-87D8-4594-95BE-0955A290CF2C}" presName="theInnerList" presStyleCnt="0"/>
      <dgm:spPr/>
    </dgm:pt>
    <dgm:pt modelId="{CBD3F4C6-126D-4136-ABC5-CD07188E9304}" type="pres">
      <dgm:prSet presAssocID="{BFB27BFC-09AE-4DDA-AEA0-1403D1317DCC}" presName="childNode" presStyleLbl="node1" presStyleIdx="8" presStyleCnt="10">
        <dgm:presLayoutVars>
          <dgm:bulletEnabled val="1"/>
        </dgm:presLayoutVars>
      </dgm:prSet>
      <dgm:spPr/>
    </dgm:pt>
    <dgm:pt modelId="{489226AD-5B53-4DD6-A341-BAA2F40F69E1}" type="pres">
      <dgm:prSet presAssocID="{BFB27BFC-09AE-4DDA-AEA0-1403D1317DCC}" presName="aSpace2" presStyleCnt="0"/>
      <dgm:spPr/>
    </dgm:pt>
    <dgm:pt modelId="{D6F91C64-B5A4-4026-B867-46829049CE9F}" type="pres">
      <dgm:prSet presAssocID="{885AED3B-7A9D-46A6-A5D9-6D9DBBD88BA3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C2ADE11B-B859-45F3-B0A0-7A6BA19A8755}" type="presOf" srcId="{6CA9A5D8-15B7-4543-9B6A-45301CBF3B2D}" destId="{1D2BE0BF-9CA3-464C-8241-A74823E865BC}" srcOrd="0" destOrd="0" presId="urn:microsoft.com/office/officeart/2005/8/layout/lProcess2"/>
    <dgm:cxn modelId="{4EE2E71B-DD5E-4171-8652-387DBB216764}" srcId="{F511D8DF-EBAF-4F16-B8CA-F239278E0630}" destId="{A26CD826-9116-4A27-982E-BEFA0BB13F46}" srcOrd="1" destOrd="0" parTransId="{DBC77722-DB9F-47D4-9F11-48F1D1342043}" sibTransId="{1E8F1A16-4810-4906-BF34-42043B37D764}"/>
    <dgm:cxn modelId="{D0F19F24-B48F-4B53-AC9C-9A42451FBBCF}" srcId="{EAE9C7FC-72AD-4015-A7AA-66FA2B968180}" destId="{97C2C54A-6D04-4A58-8349-518311C08D4A}" srcOrd="2" destOrd="0" parTransId="{1DE11471-83BF-4545-8ADC-35B8BDE70EED}" sibTransId="{625DBC82-92B6-42DF-89E6-0EE3E598E1F4}"/>
    <dgm:cxn modelId="{D10F272A-60C8-4412-9499-4F797FFF78BB}" srcId="{97C2C54A-6D04-4A58-8349-518311C08D4A}" destId="{3A6FB133-E4EA-4427-80E1-2F2EA68402E3}" srcOrd="1" destOrd="0" parTransId="{CAC5022F-D5BB-45D3-B74B-7B3B3DA3F17C}" sibTransId="{3C4ABE01-5BBC-46DA-B1BD-1524F0762991}"/>
    <dgm:cxn modelId="{11BBF22A-DC34-4F9A-B075-61F1AD7A3D67}" srcId="{5E7F7BD5-819A-4C28-BB52-DF1C2AC453C7}" destId="{20B9FE95-566F-4C5B-B392-715ECF25A56A}" srcOrd="0" destOrd="0" parTransId="{45020E4F-A219-4E1F-99BE-9C575BA48D42}" sibTransId="{A81964B2-D00E-45E7-AC35-6C9542A92C58}"/>
    <dgm:cxn modelId="{5A348460-7038-49C0-BF91-D25674EA18D9}" type="presOf" srcId="{3A6FB133-E4EA-4427-80E1-2F2EA68402E3}" destId="{6B69DEA2-9AB9-40F2-9937-7603D8359170}" srcOrd="0" destOrd="0" presId="urn:microsoft.com/office/officeart/2005/8/layout/lProcess2"/>
    <dgm:cxn modelId="{85781943-2463-43BA-8E09-CEBC1598D1CE}" type="presOf" srcId="{F0B1B002-80C2-467A-8238-FB1B13926AAF}" destId="{A1115F6A-7649-4B24-A632-D1E997817292}" srcOrd="0" destOrd="0" presId="urn:microsoft.com/office/officeart/2005/8/layout/lProcess2"/>
    <dgm:cxn modelId="{46061451-1A76-48A7-93F1-CFF97B538B8A}" srcId="{EAE9C7FC-72AD-4015-A7AA-66FA2B968180}" destId="{F8FF0371-87D8-4594-95BE-0955A290CF2C}" srcOrd="5" destOrd="0" parTransId="{B3798CEE-38E4-4464-BD22-873826C18E0B}" sibTransId="{71FA714A-DD3B-4C94-8755-C5212EB0FACE}"/>
    <dgm:cxn modelId="{9D958651-6F32-4B32-8D68-FA31FE4DBF16}" type="presOf" srcId="{F511D8DF-EBAF-4F16-B8CA-F239278E0630}" destId="{3FE11D6F-94DD-4A66-AECB-8EDC8E00BD82}" srcOrd="0" destOrd="0" presId="urn:microsoft.com/office/officeart/2005/8/layout/lProcess2"/>
    <dgm:cxn modelId="{AC999471-FB2E-4D21-9849-C607577CA9A9}" srcId="{6CA9A5D8-15B7-4543-9B6A-45301CBF3B2D}" destId="{F0B1B002-80C2-467A-8238-FB1B13926AAF}" srcOrd="0" destOrd="0" parTransId="{7E004065-6F32-47F2-88F8-99375E0CCB7D}" sibTransId="{CE129FD3-C681-47C9-8EFD-AA2609E61C9F}"/>
    <dgm:cxn modelId="{D5581775-66BE-448D-B2D3-8511DCC80290}" type="presOf" srcId="{885AED3B-7A9D-46A6-A5D9-6D9DBBD88BA3}" destId="{D6F91C64-B5A4-4026-B867-46829049CE9F}" srcOrd="0" destOrd="0" presId="urn:microsoft.com/office/officeart/2005/8/layout/lProcess2"/>
    <dgm:cxn modelId="{BB970076-0313-4A9D-9021-44C7C7E22388}" type="presOf" srcId="{1FF8ECFF-D117-4781-A55D-F3A781714101}" destId="{8E376E3D-0456-43EA-9A3E-77864FABDFBA}" srcOrd="0" destOrd="0" presId="urn:microsoft.com/office/officeart/2005/8/layout/lProcess2"/>
    <dgm:cxn modelId="{729D0A59-4070-4E2E-B8C8-F1304B228486}" srcId="{EAE9C7FC-72AD-4015-A7AA-66FA2B968180}" destId="{F6F1D080-6F17-461D-9C23-5720502D2345}" srcOrd="4" destOrd="0" parTransId="{AA546B8D-5D2F-488F-8927-CB7C61023C70}" sibTransId="{252C7796-134A-4805-8266-214935F175C2}"/>
    <dgm:cxn modelId="{611A305A-00E8-4248-9BCB-91FEB9476516}" type="presOf" srcId="{97C2C54A-6D04-4A58-8349-518311C08D4A}" destId="{1ECA1EE1-1423-4D13-9E78-B15077627084}" srcOrd="1" destOrd="0" presId="urn:microsoft.com/office/officeart/2005/8/layout/lProcess2"/>
    <dgm:cxn modelId="{7DD01A7F-178A-40DF-BEA7-31A8B29B53C6}" srcId="{5E7F7BD5-819A-4C28-BB52-DF1C2AC453C7}" destId="{94DB7699-C45F-495B-9E23-C03E5E370C31}" srcOrd="1" destOrd="0" parTransId="{930DE12E-552F-48FA-83E4-E1F6B8B3CBE3}" sibTransId="{23894838-231B-473D-ADA8-BBBC8A0D4493}"/>
    <dgm:cxn modelId="{713C0680-3632-482C-9F94-F8877184DB12}" srcId="{F511D8DF-EBAF-4F16-B8CA-F239278E0630}" destId="{9872B028-C81F-44F1-87EB-FF282E34035D}" srcOrd="0" destOrd="0" parTransId="{11291B6D-723F-4C2F-8D06-43D54A32F4D1}" sibTransId="{87F4F10D-5519-4BD6-801E-E0DAC8AF440B}"/>
    <dgm:cxn modelId="{97078284-CC3F-4345-9A47-AF8528B7D572}" type="presOf" srcId="{5E7F7BD5-819A-4C28-BB52-DF1C2AC453C7}" destId="{9B4334C1-B1B3-4C1D-B109-88F5F4ADA86E}" srcOrd="1" destOrd="0" presId="urn:microsoft.com/office/officeart/2005/8/layout/lProcess2"/>
    <dgm:cxn modelId="{14580A87-D71F-4B00-91FD-059C4F04353B}" srcId="{F8FF0371-87D8-4594-95BE-0955A290CF2C}" destId="{885AED3B-7A9D-46A6-A5D9-6D9DBBD88BA3}" srcOrd="1" destOrd="0" parTransId="{4882FBCE-D86A-45FE-9A15-75CE34AF2887}" sibTransId="{BE31EA4D-530A-4565-900A-35792F73F27E}"/>
    <dgm:cxn modelId="{5FFA1F8D-A779-49C7-857F-6B21840F241E}" srcId="{EAE9C7FC-72AD-4015-A7AA-66FA2B968180}" destId="{6CA9A5D8-15B7-4543-9B6A-45301CBF3B2D}" srcOrd="1" destOrd="0" parTransId="{3778EEB0-BDD0-4327-9544-4CB9FD99A47E}" sibTransId="{EF9AD80E-BF3F-4F69-BAFD-19B5E7A4E372}"/>
    <dgm:cxn modelId="{EBE02C96-3B96-4AC7-8B82-03C67C3D2AB9}" type="presOf" srcId="{A26CD826-9116-4A27-982E-BEFA0BB13F46}" destId="{71542437-22C1-4D68-8CDE-A103A0C0A86F}" srcOrd="0" destOrd="0" presId="urn:microsoft.com/office/officeart/2005/8/layout/lProcess2"/>
    <dgm:cxn modelId="{8AB79996-BD30-46BE-9F2F-8E434A2DF4AF}" type="presOf" srcId="{F6F1D080-6F17-461D-9C23-5720502D2345}" destId="{005310B5-9CEF-469D-963F-9D4C7DCF9560}" srcOrd="0" destOrd="0" presId="urn:microsoft.com/office/officeart/2005/8/layout/lProcess2"/>
    <dgm:cxn modelId="{A62F6AA0-40A4-4D77-AF56-F5062496D793}" type="presOf" srcId="{F6F1D080-6F17-461D-9C23-5720502D2345}" destId="{DCB6B314-B89A-42C6-ACDD-5807017481F0}" srcOrd="1" destOrd="0" presId="urn:microsoft.com/office/officeart/2005/8/layout/lProcess2"/>
    <dgm:cxn modelId="{971952A0-2998-493B-8ADF-95206A5DEFA0}" type="presOf" srcId="{5E7F7BD5-819A-4C28-BB52-DF1C2AC453C7}" destId="{4FD016E0-DF50-4DF9-9B2C-C79F7C0CEB11}" srcOrd="0" destOrd="0" presId="urn:microsoft.com/office/officeart/2005/8/layout/lProcess2"/>
    <dgm:cxn modelId="{8E6742A3-E976-43D1-A605-B011E4799621}" srcId="{EAE9C7FC-72AD-4015-A7AA-66FA2B968180}" destId="{5E7F7BD5-819A-4C28-BB52-DF1C2AC453C7}" srcOrd="3" destOrd="0" parTransId="{D2A7D1C5-E647-4824-AA23-3CF2886D0F3A}" sibTransId="{6064BC2D-A6D5-4594-AC49-791F6EAB725E}"/>
    <dgm:cxn modelId="{66FCDEA3-C394-4241-91F4-CF534D00F774}" type="presOf" srcId="{F511D8DF-EBAF-4F16-B8CA-F239278E0630}" destId="{B8F2A2FA-94CC-4E98-B062-E7B1217EAC51}" srcOrd="1" destOrd="0" presId="urn:microsoft.com/office/officeart/2005/8/layout/lProcess2"/>
    <dgm:cxn modelId="{B1250AA6-A144-42D4-BA39-3E3B348EAD66}" srcId="{F8FF0371-87D8-4594-95BE-0955A290CF2C}" destId="{BFB27BFC-09AE-4DDA-AEA0-1403D1317DCC}" srcOrd="0" destOrd="0" parTransId="{C17F8D54-87D7-4386-97EB-DDE7E001584F}" sibTransId="{E6C55B0E-2D5F-4718-9473-2631D02397D2}"/>
    <dgm:cxn modelId="{AF3237AA-6599-43D6-96F1-AC2526139391}" srcId="{F6F1D080-6F17-461D-9C23-5720502D2345}" destId="{1FF8ECFF-D117-4781-A55D-F3A781714101}" srcOrd="0" destOrd="0" parTransId="{6991FCC7-5489-43C5-9182-4186F999C649}" sibTransId="{18481DD9-DC2A-4463-8501-79619CCF70D0}"/>
    <dgm:cxn modelId="{813DD3AA-0182-4C94-B1A4-D7A3A72B0278}" type="presOf" srcId="{EAE9C7FC-72AD-4015-A7AA-66FA2B968180}" destId="{219A2134-30C1-4AA0-9F4F-12306F0D10F7}" srcOrd="0" destOrd="0" presId="urn:microsoft.com/office/officeart/2005/8/layout/lProcess2"/>
    <dgm:cxn modelId="{7939DBB3-738C-4252-A04F-B18C206FB37D}" type="presOf" srcId="{F8FF0371-87D8-4594-95BE-0955A290CF2C}" destId="{7197DA18-54E3-4F3D-8ACF-C96314A07664}" srcOrd="1" destOrd="0" presId="urn:microsoft.com/office/officeart/2005/8/layout/lProcess2"/>
    <dgm:cxn modelId="{831A7AB7-1B4F-4CDB-B999-3A1B07C7F64B}" srcId="{EAE9C7FC-72AD-4015-A7AA-66FA2B968180}" destId="{F511D8DF-EBAF-4F16-B8CA-F239278E0630}" srcOrd="0" destOrd="0" parTransId="{7889880A-D049-4A88-A285-12081E4FA5FD}" sibTransId="{DA582E52-43CE-4EEC-AB8D-211D57E51111}"/>
    <dgm:cxn modelId="{F1FB16D1-D107-4334-AFD9-9C2FFC16B1CB}" type="presOf" srcId="{F8FF0371-87D8-4594-95BE-0955A290CF2C}" destId="{01386D94-E935-4895-9B7A-4C5A9433876C}" srcOrd="0" destOrd="0" presId="urn:microsoft.com/office/officeart/2005/8/layout/lProcess2"/>
    <dgm:cxn modelId="{05D970D1-BD65-49B5-86BD-83D76C6CB06C}" type="presOf" srcId="{9872B028-C81F-44F1-87EB-FF282E34035D}" destId="{CBBE35C3-C629-4A83-B61F-BB5CCD1F2605}" srcOrd="0" destOrd="0" presId="urn:microsoft.com/office/officeart/2005/8/layout/lProcess2"/>
    <dgm:cxn modelId="{C10EBED2-9CB7-457A-8A94-DFF822D4A269}" type="presOf" srcId="{94DB7699-C45F-495B-9E23-C03E5E370C31}" destId="{5066C947-794B-4838-831B-3A52DB027149}" srcOrd="0" destOrd="0" presId="urn:microsoft.com/office/officeart/2005/8/layout/lProcess2"/>
    <dgm:cxn modelId="{F18E03D3-25C7-43C5-A78D-F6638E1F7A69}" type="presOf" srcId="{20B9FE95-566F-4C5B-B392-715ECF25A56A}" destId="{AC34E462-D6D5-4EE8-B260-75F92C91ABD1}" srcOrd="0" destOrd="0" presId="urn:microsoft.com/office/officeart/2005/8/layout/lProcess2"/>
    <dgm:cxn modelId="{0A75D7E4-2FE9-4397-AA48-6B21455098B1}" type="presOf" srcId="{6CA9A5D8-15B7-4543-9B6A-45301CBF3B2D}" destId="{6E7732B7-3A99-4A3A-95B7-06977028F672}" srcOrd="1" destOrd="0" presId="urn:microsoft.com/office/officeart/2005/8/layout/lProcess2"/>
    <dgm:cxn modelId="{6611B2F2-2C9F-4421-A4C5-2D741027879F}" srcId="{97C2C54A-6D04-4A58-8349-518311C08D4A}" destId="{662217FD-3CB3-4788-A789-D2F636B217D4}" srcOrd="0" destOrd="0" parTransId="{664C3DA3-B890-4247-BD63-74C25568B29F}" sibTransId="{FE17E5FA-8695-4475-9753-9E6500FF73DA}"/>
    <dgm:cxn modelId="{C7D6A0F9-F48D-44AF-AF30-83FA2946AA2B}" type="presOf" srcId="{BFB27BFC-09AE-4DDA-AEA0-1403D1317DCC}" destId="{CBD3F4C6-126D-4136-ABC5-CD07188E9304}" srcOrd="0" destOrd="0" presId="urn:microsoft.com/office/officeart/2005/8/layout/lProcess2"/>
    <dgm:cxn modelId="{E87942FC-6F8F-4C0F-8FFF-28E89C92D7FA}" type="presOf" srcId="{97C2C54A-6D04-4A58-8349-518311C08D4A}" destId="{81AB501A-AE51-4177-932F-7151F78A5374}" srcOrd="0" destOrd="0" presId="urn:microsoft.com/office/officeart/2005/8/layout/lProcess2"/>
    <dgm:cxn modelId="{FF5E3DFD-B068-4734-927C-BAF252E7CF14}" type="presOf" srcId="{662217FD-3CB3-4788-A789-D2F636B217D4}" destId="{AB4D387F-4478-4A30-8A6C-5DF15D7B7E4D}" srcOrd="0" destOrd="0" presId="urn:microsoft.com/office/officeart/2005/8/layout/lProcess2"/>
    <dgm:cxn modelId="{8E1FB644-4C76-4A06-B714-FC6D487D000E}" type="presParOf" srcId="{219A2134-30C1-4AA0-9F4F-12306F0D10F7}" destId="{262E9E70-D01B-47AB-A1A3-EAEB7C532E8C}" srcOrd="0" destOrd="0" presId="urn:microsoft.com/office/officeart/2005/8/layout/lProcess2"/>
    <dgm:cxn modelId="{C14D1AB5-000B-4FC7-808F-2ECF31843955}" type="presParOf" srcId="{262E9E70-D01B-47AB-A1A3-EAEB7C532E8C}" destId="{3FE11D6F-94DD-4A66-AECB-8EDC8E00BD82}" srcOrd="0" destOrd="0" presId="urn:microsoft.com/office/officeart/2005/8/layout/lProcess2"/>
    <dgm:cxn modelId="{19993722-DF97-4C7F-9425-7F03BF5F5986}" type="presParOf" srcId="{262E9E70-D01B-47AB-A1A3-EAEB7C532E8C}" destId="{B8F2A2FA-94CC-4E98-B062-E7B1217EAC51}" srcOrd="1" destOrd="0" presId="urn:microsoft.com/office/officeart/2005/8/layout/lProcess2"/>
    <dgm:cxn modelId="{FDADB914-9E6F-4DA7-B9B3-11160D55F8D7}" type="presParOf" srcId="{262E9E70-D01B-47AB-A1A3-EAEB7C532E8C}" destId="{6B1F52F0-D10A-4CD0-A50B-C5623F6623B4}" srcOrd="2" destOrd="0" presId="urn:microsoft.com/office/officeart/2005/8/layout/lProcess2"/>
    <dgm:cxn modelId="{D68B35D4-6AAF-4093-9AFE-19EA36D596EE}" type="presParOf" srcId="{6B1F52F0-D10A-4CD0-A50B-C5623F6623B4}" destId="{D4C4F8FD-AB1C-4A35-8BC0-B5C17152F91A}" srcOrd="0" destOrd="0" presId="urn:microsoft.com/office/officeart/2005/8/layout/lProcess2"/>
    <dgm:cxn modelId="{FED0939E-8FB0-4122-9F28-E05B25A88C3C}" type="presParOf" srcId="{D4C4F8FD-AB1C-4A35-8BC0-B5C17152F91A}" destId="{CBBE35C3-C629-4A83-B61F-BB5CCD1F2605}" srcOrd="0" destOrd="0" presId="urn:microsoft.com/office/officeart/2005/8/layout/lProcess2"/>
    <dgm:cxn modelId="{6136A56C-8E57-464A-AFD8-778644DB9F3E}" type="presParOf" srcId="{D4C4F8FD-AB1C-4A35-8BC0-B5C17152F91A}" destId="{CB657B3F-434D-47C4-A790-7DDEC01C6E8C}" srcOrd="1" destOrd="0" presId="urn:microsoft.com/office/officeart/2005/8/layout/lProcess2"/>
    <dgm:cxn modelId="{736C1D2E-7F22-45E8-91B7-31B41EC617DC}" type="presParOf" srcId="{D4C4F8FD-AB1C-4A35-8BC0-B5C17152F91A}" destId="{71542437-22C1-4D68-8CDE-A103A0C0A86F}" srcOrd="2" destOrd="0" presId="urn:microsoft.com/office/officeart/2005/8/layout/lProcess2"/>
    <dgm:cxn modelId="{ABA1BFFA-042C-4BD5-B93B-2AB4E6711E81}" type="presParOf" srcId="{219A2134-30C1-4AA0-9F4F-12306F0D10F7}" destId="{20664BD9-9CA3-45AD-AB5D-5FAA9C8ED4B9}" srcOrd="1" destOrd="0" presId="urn:microsoft.com/office/officeart/2005/8/layout/lProcess2"/>
    <dgm:cxn modelId="{44C477FE-508F-49C1-9C02-79EC0A33D2D6}" type="presParOf" srcId="{219A2134-30C1-4AA0-9F4F-12306F0D10F7}" destId="{69EF2D86-215B-4413-8176-CCAB1A528EB3}" srcOrd="2" destOrd="0" presId="urn:microsoft.com/office/officeart/2005/8/layout/lProcess2"/>
    <dgm:cxn modelId="{A8EB0210-A0D5-4958-A200-5C16B34FEE0C}" type="presParOf" srcId="{69EF2D86-215B-4413-8176-CCAB1A528EB3}" destId="{1D2BE0BF-9CA3-464C-8241-A74823E865BC}" srcOrd="0" destOrd="0" presId="urn:microsoft.com/office/officeart/2005/8/layout/lProcess2"/>
    <dgm:cxn modelId="{A50C5522-6CAC-41FA-9209-81CF48AF0AD1}" type="presParOf" srcId="{69EF2D86-215B-4413-8176-CCAB1A528EB3}" destId="{6E7732B7-3A99-4A3A-95B7-06977028F672}" srcOrd="1" destOrd="0" presId="urn:microsoft.com/office/officeart/2005/8/layout/lProcess2"/>
    <dgm:cxn modelId="{081E6AA4-E3D2-4C99-9D95-15A2BE07C76E}" type="presParOf" srcId="{69EF2D86-215B-4413-8176-CCAB1A528EB3}" destId="{1278CB85-2764-4E38-9269-081AF934576E}" srcOrd="2" destOrd="0" presId="urn:microsoft.com/office/officeart/2005/8/layout/lProcess2"/>
    <dgm:cxn modelId="{6E5DB527-9992-4B96-B148-456A119EE130}" type="presParOf" srcId="{1278CB85-2764-4E38-9269-081AF934576E}" destId="{66760F32-EE60-4257-92FA-1C027EC07E8E}" srcOrd="0" destOrd="0" presId="urn:microsoft.com/office/officeart/2005/8/layout/lProcess2"/>
    <dgm:cxn modelId="{1E1FBA6F-C14D-4B6F-B74B-7190E59D6276}" type="presParOf" srcId="{66760F32-EE60-4257-92FA-1C027EC07E8E}" destId="{A1115F6A-7649-4B24-A632-D1E997817292}" srcOrd="0" destOrd="0" presId="urn:microsoft.com/office/officeart/2005/8/layout/lProcess2"/>
    <dgm:cxn modelId="{3FD96637-9793-454B-A635-AC97840A812E}" type="presParOf" srcId="{219A2134-30C1-4AA0-9F4F-12306F0D10F7}" destId="{535A84AB-675E-456B-9224-B55D3C03FA27}" srcOrd="3" destOrd="0" presId="urn:microsoft.com/office/officeart/2005/8/layout/lProcess2"/>
    <dgm:cxn modelId="{B04093F5-9C9F-494C-8DCD-C2DCC7C159C5}" type="presParOf" srcId="{219A2134-30C1-4AA0-9F4F-12306F0D10F7}" destId="{C78B5C14-06EC-49E8-BA76-21DDAF0A5E4F}" srcOrd="4" destOrd="0" presId="urn:microsoft.com/office/officeart/2005/8/layout/lProcess2"/>
    <dgm:cxn modelId="{755B45B5-60EA-4C00-A830-CFB80BCB9B3C}" type="presParOf" srcId="{C78B5C14-06EC-49E8-BA76-21DDAF0A5E4F}" destId="{81AB501A-AE51-4177-932F-7151F78A5374}" srcOrd="0" destOrd="0" presId="urn:microsoft.com/office/officeart/2005/8/layout/lProcess2"/>
    <dgm:cxn modelId="{5629A534-CBEF-448E-97C9-E2DAE8313104}" type="presParOf" srcId="{C78B5C14-06EC-49E8-BA76-21DDAF0A5E4F}" destId="{1ECA1EE1-1423-4D13-9E78-B15077627084}" srcOrd="1" destOrd="0" presId="urn:microsoft.com/office/officeart/2005/8/layout/lProcess2"/>
    <dgm:cxn modelId="{87EF415B-1479-48F7-9243-67016576DDFC}" type="presParOf" srcId="{C78B5C14-06EC-49E8-BA76-21DDAF0A5E4F}" destId="{ADB29D3B-E4E5-4E1F-B86B-7563E42B5389}" srcOrd="2" destOrd="0" presId="urn:microsoft.com/office/officeart/2005/8/layout/lProcess2"/>
    <dgm:cxn modelId="{E7B8FFC2-D56F-490D-A1EE-B6EF85C63784}" type="presParOf" srcId="{ADB29D3B-E4E5-4E1F-B86B-7563E42B5389}" destId="{F984F67D-F001-4BF5-AA7A-061D4E958F9F}" srcOrd="0" destOrd="0" presId="urn:microsoft.com/office/officeart/2005/8/layout/lProcess2"/>
    <dgm:cxn modelId="{34DA653D-7B7A-49C7-B3FA-A52263BEDF29}" type="presParOf" srcId="{F984F67D-F001-4BF5-AA7A-061D4E958F9F}" destId="{AB4D387F-4478-4A30-8A6C-5DF15D7B7E4D}" srcOrd="0" destOrd="0" presId="urn:microsoft.com/office/officeart/2005/8/layout/lProcess2"/>
    <dgm:cxn modelId="{9830BB81-04F3-4BC6-BEEF-00AF89644753}" type="presParOf" srcId="{F984F67D-F001-4BF5-AA7A-061D4E958F9F}" destId="{483F32F8-755D-4103-A270-8EE95964D172}" srcOrd="1" destOrd="0" presId="urn:microsoft.com/office/officeart/2005/8/layout/lProcess2"/>
    <dgm:cxn modelId="{7F906390-23AB-4A14-A347-C2FA15814001}" type="presParOf" srcId="{F984F67D-F001-4BF5-AA7A-061D4E958F9F}" destId="{6B69DEA2-9AB9-40F2-9937-7603D8359170}" srcOrd="2" destOrd="0" presId="urn:microsoft.com/office/officeart/2005/8/layout/lProcess2"/>
    <dgm:cxn modelId="{39D4C6D4-3471-48B9-8522-871D4CB96AD1}" type="presParOf" srcId="{219A2134-30C1-4AA0-9F4F-12306F0D10F7}" destId="{7DB974FF-EFA6-43E8-966E-45BE605F8031}" srcOrd="5" destOrd="0" presId="urn:microsoft.com/office/officeart/2005/8/layout/lProcess2"/>
    <dgm:cxn modelId="{9749FA29-818E-4017-ABB1-47EEB1FCEBF8}" type="presParOf" srcId="{219A2134-30C1-4AA0-9F4F-12306F0D10F7}" destId="{14BB2E9B-C490-40DA-8BD3-CD0C48D8C62B}" srcOrd="6" destOrd="0" presId="urn:microsoft.com/office/officeart/2005/8/layout/lProcess2"/>
    <dgm:cxn modelId="{84E8CDBE-65D4-4294-B4F4-32E01DCCB13B}" type="presParOf" srcId="{14BB2E9B-C490-40DA-8BD3-CD0C48D8C62B}" destId="{4FD016E0-DF50-4DF9-9B2C-C79F7C0CEB11}" srcOrd="0" destOrd="0" presId="urn:microsoft.com/office/officeart/2005/8/layout/lProcess2"/>
    <dgm:cxn modelId="{7A306B65-7730-4B44-AFDD-7093EEABF8ED}" type="presParOf" srcId="{14BB2E9B-C490-40DA-8BD3-CD0C48D8C62B}" destId="{9B4334C1-B1B3-4C1D-B109-88F5F4ADA86E}" srcOrd="1" destOrd="0" presId="urn:microsoft.com/office/officeart/2005/8/layout/lProcess2"/>
    <dgm:cxn modelId="{2638AD7B-AEF3-461A-9A60-178F7D892C40}" type="presParOf" srcId="{14BB2E9B-C490-40DA-8BD3-CD0C48D8C62B}" destId="{846BF8F0-47FA-4821-8F8F-D963A0ECD7D5}" srcOrd="2" destOrd="0" presId="urn:microsoft.com/office/officeart/2005/8/layout/lProcess2"/>
    <dgm:cxn modelId="{3484C9F0-2336-48EC-BBC3-2CE0DEDC7EC8}" type="presParOf" srcId="{846BF8F0-47FA-4821-8F8F-D963A0ECD7D5}" destId="{6C5EAA66-FC16-40FD-A14F-232D11B4A93D}" srcOrd="0" destOrd="0" presId="urn:microsoft.com/office/officeart/2005/8/layout/lProcess2"/>
    <dgm:cxn modelId="{B6405C2C-C869-45CF-AA1C-DCC41945E1CF}" type="presParOf" srcId="{6C5EAA66-FC16-40FD-A14F-232D11B4A93D}" destId="{AC34E462-D6D5-4EE8-B260-75F92C91ABD1}" srcOrd="0" destOrd="0" presId="urn:microsoft.com/office/officeart/2005/8/layout/lProcess2"/>
    <dgm:cxn modelId="{1E18EA29-DDB0-4508-8164-92C70270BED6}" type="presParOf" srcId="{6C5EAA66-FC16-40FD-A14F-232D11B4A93D}" destId="{1BEE7437-96E5-4540-8E23-08C56DD29591}" srcOrd="1" destOrd="0" presId="urn:microsoft.com/office/officeart/2005/8/layout/lProcess2"/>
    <dgm:cxn modelId="{72DFE08D-6463-49D7-90CB-E5555DB251EC}" type="presParOf" srcId="{6C5EAA66-FC16-40FD-A14F-232D11B4A93D}" destId="{5066C947-794B-4838-831B-3A52DB027149}" srcOrd="2" destOrd="0" presId="urn:microsoft.com/office/officeart/2005/8/layout/lProcess2"/>
    <dgm:cxn modelId="{E54C894A-AB14-4172-B7EA-8D5D58684420}" type="presParOf" srcId="{219A2134-30C1-4AA0-9F4F-12306F0D10F7}" destId="{CC1F8EA5-1EFC-43F4-9589-55F9D73376D7}" srcOrd="7" destOrd="0" presId="urn:microsoft.com/office/officeart/2005/8/layout/lProcess2"/>
    <dgm:cxn modelId="{294A52B7-CFD1-4358-A5A1-92E558A24312}" type="presParOf" srcId="{219A2134-30C1-4AA0-9F4F-12306F0D10F7}" destId="{31BCDF70-0BC9-472A-9B93-CA8D5F82975E}" srcOrd="8" destOrd="0" presId="urn:microsoft.com/office/officeart/2005/8/layout/lProcess2"/>
    <dgm:cxn modelId="{EEA056F9-185C-4AB6-85B8-375A01920C7D}" type="presParOf" srcId="{31BCDF70-0BC9-472A-9B93-CA8D5F82975E}" destId="{005310B5-9CEF-469D-963F-9D4C7DCF9560}" srcOrd="0" destOrd="0" presId="urn:microsoft.com/office/officeart/2005/8/layout/lProcess2"/>
    <dgm:cxn modelId="{C3B37411-290B-4656-BAB7-9E684EABE727}" type="presParOf" srcId="{31BCDF70-0BC9-472A-9B93-CA8D5F82975E}" destId="{DCB6B314-B89A-42C6-ACDD-5807017481F0}" srcOrd="1" destOrd="0" presId="urn:microsoft.com/office/officeart/2005/8/layout/lProcess2"/>
    <dgm:cxn modelId="{CAA9D88E-869B-4665-B8C5-CC09E6B6601D}" type="presParOf" srcId="{31BCDF70-0BC9-472A-9B93-CA8D5F82975E}" destId="{D2AAF220-5947-4057-AC10-03DF8000F509}" srcOrd="2" destOrd="0" presId="urn:microsoft.com/office/officeart/2005/8/layout/lProcess2"/>
    <dgm:cxn modelId="{61E334A9-2A54-4B3B-9118-4A943A3691EC}" type="presParOf" srcId="{D2AAF220-5947-4057-AC10-03DF8000F509}" destId="{CB2C0933-E5DE-4132-B5E6-5C7CE6EF70AD}" srcOrd="0" destOrd="0" presId="urn:microsoft.com/office/officeart/2005/8/layout/lProcess2"/>
    <dgm:cxn modelId="{1512B5C2-427E-420E-8B66-4DD46F7ECD63}" type="presParOf" srcId="{CB2C0933-E5DE-4132-B5E6-5C7CE6EF70AD}" destId="{8E376E3D-0456-43EA-9A3E-77864FABDFBA}" srcOrd="0" destOrd="0" presId="urn:microsoft.com/office/officeart/2005/8/layout/lProcess2"/>
    <dgm:cxn modelId="{5CB9235F-FDED-4B2C-9766-78C1D9908A6A}" type="presParOf" srcId="{219A2134-30C1-4AA0-9F4F-12306F0D10F7}" destId="{73919A29-42DD-43D7-829C-A1F6C714DFE1}" srcOrd="9" destOrd="0" presId="urn:microsoft.com/office/officeart/2005/8/layout/lProcess2"/>
    <dgm:cxn modelId="{B3CE120E-AED8-4050-AFBD-B12E040FDE43}" type="presParOf" srcId="{219A2134-30C1-4AA0-9F4F-12306F0D10F7}" destId="{6975C7FE-4157-4ABE-B4CD-EE11A496322E}" srcOrd="10" destOrd="0" presId="urn:microsoft.com/office/officeart/2005/8/layout/lProcess2"/>
    <dgm:cxn modelId="{9A873425-B13B-4060-9606-483F3F8F365F}" type="presParOf" srcId="{6975C7FE-4157-4ABE-B4CD-EE11A496322E}" destId="{01386D94-E935-4895-9B7A-4C5A9433876C}" srcOrd="0" destOrd="0" presId="urn:microsoft.com/office/officeart/2005/8/layout/lProcess2"/>
    <dgm:cxn modelId="{9DD16979-0068-4019-BAAA-C660850D4C54}" type="presParOf" srcId="{6975C7FE-4157-4ABE-B4CD-EE11A496322E}" destId="{7197DA18-54E3-4F3D-8ACF-C96314A07664}" srcOrd="1" destOrd="0" presId="urn:microsoft.com/office/officeart/2005/8/layout/lProcess2"/>
    <dgm:cxn modelId="{DBE25C32-CAC7-436F-984F-422F43D40D52}" type="presParOf" srcId="{6975C7FE-4157-4ABE-B4CD-EE11A496322E}" destId="{82218E93-17E3-4973-8247-8B75F834EBA7}" srcOrd="2" destOrd="0" presId="urn:microsoft.com/office/officeart/2005/8/layout/lProcess2"/>
    <dgm:cxn modelId="{A1C733C9-8C5E-422F-AD5B-3B57AD55FE5F}" type="presParOf" srcId="{82218E93-17E3-4973-8247-8B75F834EBA7}" destId="{7D6B22F4-2706-44C4-BF8E-A8B250FD84FA}" srcOrd="0" destOrd="0" presId="urn:microsoft.com/office/officeart/2005/8/layout/lProcess2"/>
    <dgm:cxn modelId="{C67E8ED6-612C-4F95-8218-5B921E828240}" type="presParOf" srcId="{7D6B22F4-2706-44C4-BF8E-A8B250FD84FA}" destId="{CBD3F4C6-126D-4136-ABC5-CD07188E9304}" srcOrd="0" destOrd="0" presId="urn:microsoft.com/office/officeart/2005/8/layout/lProcess2"/>
    <dgm:cxn modelId="{A4B20089-354B-42D0-9A31-D1084FD4888D}" type="presParOf" srcId="{7D6B22F4-2706-44C4-BF8E-A8B250FD84FA}" destId="{489226AD-5B53-4DD6-A341-BAA2F40F69E1}" srcOrd="1" destOrd="0" presId="urn:microsoft.com/office/officeart/2005/8/layout/lProcess2"/>
    <dgm:cxn modelId="{E7005198-A688-4370-AFE3-272BEA9FF371}" type="presParOf" srcId="{7D6B22F4-2706-44C4-BF8E-A8B250FD84FA}" destId="{D6F91C64-B5A4-4026-B867-46829049CE9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00D542-DCBE-4326-975E-38374B406E0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F2D43FF-40B4-45D4-8C3B-D946AE1B7F62}">
      <dgm:prSet/>
      <dgm:spPr/>
      <dgm:t>
        <a:bodyPr/>
        <a:lstStyle/>
        <a:p>
          <a:r>
            <a:rPr lang="en-US" dirty="0"/>
            <a:t>Union Scenarios such as standby pay, call back pay, shift differential, etc.</a:t>
          </a:r>
        </a:p>
      </dgm:t>
    </dgm:pt>
    <dgm:pt modelId="{5B63CC11-FC65-4C99-8806-882B9E491210}" type="parTrans" cxnId="{5EA645E9-B770-4F08-894B-72947AD115BF}">
      <dgm:prSet/>
      <dgm:spPr/>
      <dgm:t>
        <a:bodyPr/>
        <a:lstStyle/>
        <a:p>
          <a:endParaRPr lang="en-US"/>
        </a:p>
      </dgm:t>
    </dgm:pt>
    <dgm:pt modelId="{256E8D23-834F-492B-9368-A31A0DFCB810}" type="sibTrans" cxnId="{5EA645E9-B770-4F08-894B-72947AD115BF}">
      <dgm:prSet/>
      <dgm:spPr/>
      <dgm:t>
        <a:bodyPr/>
        <a:lstStyle/>
        <a:p>
          <a:endParaRPr lang="en-US"/>
        </a:p>
      </dgm:t>
    </dgm:pt>
    <dgm:pt modelId="{9CAB0972-569D-4F96-9848-C332AFC0D991}">
      <dgm:prSet/>
      <dgm:spPr/>
      <dgm:t>
        <a:bodyPr/>
        <a:lstStyle/>
        <a:p>
          <a:r>
            <a:rPr lang="en-US" dirty="0"/>
            <a:t>Comp Time </a:t>
          </a:r>
        </a:p>
      </dgm:t>
    </dgm:pt>
    <dgm:pt modelId="{A514DF7D-C148-4B60-AFD5-ADE70E0CCC2D}" type="parTrans" cxnId="{E7FA69DB-2457-4DE5-8423-FE5E4F286B65}">
      <dgm:prSet/>
      <dgm:spPr/>
      <dgm:t>
        <a:bodyPr/>
        <a:lstStyle/>
        <a:p>
          <a:endParaRPr lang="en-US"/>
        </a:p>
      </dgm:t>
    </dgm:pt>
    <dgm:pt modelId="{2DB06EBE-3184-4134-8628-2318DC6DC84F}" type="sibTrans" cxnId="{E7FA69DB-2457-4DE5-8423-FE5E4F286B65}">
      <dgm:prSet/>
      <dgm:spPr/>
      <dgm:t>
        <a:bodyPr/>
        <a:lstStyle/>
        <a:p>
          <a:endParaRPr lang="en-US"/>
        </a:p>
      </dgm:t>
    </dgm:pt>
    <dgm:pt modelId="{5DE40E21-26F1-40FC-A136-0158A1A2FD38}">
      <dgm:prSet/>
      <dgm:spPr/>
      <dgm:t>
        <a:bodyPr/>
        <a:lstStyle/>
        <a:p>
          <a:r>
            <a:rPr lang="en-US"/>
            <a:t>Faculty supervisor support </a:t>
          </a:r>
        </a:p>
      </dgm:t>
    </dgm:pt>
    <dgm:pt modelId="{0402AAE9-530B-4034-A430-58BB51F59342}" type="parTrans" cxnId="{81724D0C-B398-491B-8CC8-446A1D2B4A7A}">
      <dgm:prSet/>
      <dgm:spPr/>
      <dgm:t>
        <a:bodyPr/>
        <a:lstStyle/>
        <a:p>
          <a:endParaRPr lang="en-US"/>
        </a:p>
      </dgm:t>
    </dgm:pt>
    <dgm:pt modelId="{D01D6264-AA2F-4DED-B4EA-0BA874E8AB64}" type="sibTrans" cxnId="{81724D0C-B398-491B-8CC8-446A1D2B4A7A}">
      <dgm:prSet/>
      <dgm:spPr/>
      <dgm:t>
        <a:bodyPr/>
        <a:lstStyle/>
        <a:p>
          <a:endParaRPr lang="en-US"/>
        </a:p>
      </dgm:t>
    </dgm:pt>
    <dgm:pt modelId="{F125F631-A1E8-41F8-B2A5-6CEA370C03A2}">
      <dgm:prSet/>
      <dgm:spPr/>
      <dgm:t>
        <a:bodyPr/>
        <a:lstStyle/>
        <a:p>
          <a:r>
            <a:rPr lang="en-US" dirty="0"/>
            <a:t>Complex Leave Scenarios	</a:t>
          </a:r>
        </a:p>
      </dgm:t>
    </dgm:pt>
    <dgm:pt modelId="{D6EB39CD-AC25-46F3-B85A-F12E3702E731}" type="parTrans" cxnId="{7E12329B-CC3E-4B0A-ACC0-84BBEA200F93}">
      <dgm:prSet/>
      <dgm:spPr/>
      <dgm:t>
        <a:bodyPr/>
        <a:lstStyle/>
        <a:p>
          <a:endParaRPr lang="en-US"/>
        </a:p>
      </dgm:t>
    </dgm:pt>
    <dgm:pt modelId="{067FC0DA-037E-4BB6-AFF7-F9A6A8374DAF}" type="sibTrans" cxnId="{7E12329B-CC3E-4B0A-ACC0-84BBEA200F93}">
      <dgm:prSet/>
      <dgm:spPr/>
      <dgm:t>
        <a:bodyPr/>
        <a:lstStyle/>
        <a:p>
          <a:endParaRPr lang="en-US"/>
        </a:p>
      </dgm:t>
    </dgm:pt>
    <dgm:pt modelId="{47B05C4D-2B13-4195-B251-5D8447F98B09}">
      <dgm:prSet/>
      <dgm:spPr/>
      <dgm:t>
        <a:bodyPr/>
        <a:lstStyle/>
        <a:p>
          <a:r>
            <a:rPr lang="en-US" dirty="0"/>
            <a:t>Payroll Adjustments</a:t>
          </a:r>
        </a:p>
      </dgm:t>
    </dgm:pt>
    <dgm:pt modelId="{7FB33613-4AAD-43EB-BAC9-CBCF2C7C6243}" type="parTrans" cxnId="{C37D1C04-6FF1-4492-B571-7C64E3065F82}">
      <dgm:prSet/>
      <dgm:spPr/>
    </dgm:pt>
    <dgm:pt modelId="{606E24D6-3BC6-4027-AF69-7AA993425E79}" type="sibTrans" cxnId="{C37D1C04-6FF1-4492-B571-7C64E3065F82}">
      <dgm:prSet/>
      <dgm:spPr/>
    </dgm:pt>
    <dgm:pt modelId="{D150131B-3D89-4278-8A32-77FC296BE963}" type="pres">
      <dgm:prSet presAssocID="{9500D542-DCBE-4326-975E-38374B406E0E}" presName="linear" presStyleCnt="0">
        <dgm:presLayoutVars>
          <dgm:animLvl val="lvl"/>
          <dgm:resizeHandles val="exact"/>
        </dgm:presLayoutVars>
      </dgm:prSet>
      <dgm:spPr/>
    </dgm:pt>
    <dgm:pt modelId="{3518A1C5-01CB-4032-B627-B7EC6B69EE13}" type="pres">
      <dgm:prSet presAssocID="{7F2D43FF-40B4-45D4-8C3B-D946AE1B7F6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992E18F-B944-4F2E-A612-8DD6E341CFD5}" type="pres">
      <dgm:prSet presAssocID="{256E8D23-834F-492B-9368-A31A0DFCB810}" presName="spacer" presStyleCnt="0"/>
      <dgm:spPr/>
    </dgm:pt>
    <dgm:pt modelId="{CCB910C7-3731-46AB-8B29-D3BA2D2794A5}" type="pres">
      <dgm:prSet presAssocID="{9CAB0972-569D-4F96-9848-C332AFC0D99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A78D473-8925-47C2-B86E-898C8AA9D482}" type="pres">
      <dgm:prSet presAssocID="{2DB06EBE-3184-4134-8628-2318DC6DC84F}" presName="spacer" presStyleCnt="0"/>
      <dgm:spPr/>
    </dgm:pt>
    <dgm:pt modelId="{40BA2EF0-DC77-4561-BA12-82782E1262D0}" type="pres">
      <dgm:prSet presAssocID="{5DE40E21-26F1-40FC-A136-0158A1A2FD38}" presName="parentText" presStyleLbl="node1" presStyleIdx="2" presStyleCnt="5" custLinFactNeighborY="-448">
        <dgm:presLayoutVars>
          <dgm:chMax val="0"/>
          <dgm:bulletEnabled val="1"/>
        </dgm:presLayoutVars>
      </dgm:prSet>
      <dgm:spPr/>
    </dgm:pt>
    <dgm:pt modelId="{A88C227C-AE68-4A0D-AEDE-4F924BAC2ED0}" type="pres">
      <dgm:prSet presAssocID="{D01D6264-AA2F-4DED-B4EA-0BA874E8AB64}" presName="spacer" presStyleCnt="0"/>
      <dgm:spPr/>
    </dgm:pt>
    <dgm:pt modelId="{8FE39C0C-5AA5-4C8B-BBDC-09639C47392C}" type="pres">
      <dgm:prSet presAssocID="{F125F631-A1E8-41F8-B2A5-6CEA370C03A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854C6FD-9E1F-4EE8-A19D-5D879AB6322A}" type="pres">
      <dgm:prSet presAssocID="{067FC0DA-037E-4BB6-AFF7-F9A6A8374DAF}" presName="spacer" presStyleCnt="0"/>
      <dgm:spPr/>
    </dgm:pt>
    <dgm:pt modelId="{FDEF262B-9D8C-4ADA-BC99-EC3887528C35}" type="pres">
      <dgm:prSet presAssocID="{47B05C4D-2B13-4195-B251-5D8447F98B0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37D1C04-6FF1-4492-B571-7C64E3065F82}" srcId="{9500D542-DCBE-4326-975E-38374B406E0E}" destId="{47B05C4D-2B13-4195-B251-5D8447F98B09}" srcOrd="4" destOrd="0" parTransId="{7FB33613-4AAD-43EB-BAC9-CBCF2C7C6243}" sibTransId="{606E24D6-3BC6-4027-AF69-7AA993425E79}"/>
    <dgm:cxn modelId="{5405AB0B-A887-4052-9306-66AC3382639B}" type="presOf" srcId="{47B05C4D-2B13-4195-B251-5D8447F98B09}" destId="{FDEF262B-9D8C-4ADA-BC99-EC3887528C35}" srcOrd="0" destOrd="0" presId="urn:microsoft.com/office/officeart/2005/8/layout/vList2"/>
    <dgm:cxn modelId="{81724D0C-B398-491B-8CC8-446A1D2B4A7A}" srcId="{9500D542-DCBE-4326-975E-38374B406E0E}" destId="{5DE40E21-26F1-40FC-A136-0158A1A2FD38}" srcOrd="2" destOrd="0" parTransId="{0402AAE9-530B-4034-A430-58BB51F59342}" sibTransId="{D01D6264-AA2F-4DED-B4EA-0BA874E8AB64}"/>
    <dgm:cxn modelId="{E6D62612-01A1-4BE0-ADB3-A56EB9CD3AF6}" type="presOf" srcId="{5DE40E21-26F1-40FC-A136-0158A1A2FD38}" destId="{40BA2EF0-DC77-4561-BA12-82782E1262D0}" srcOrd="0" destOrd="0" presId="urn:microsoft.com/office/officeart/2005/8/layout/vList2"/>
    <dgm:cxn modelId="{CD974F14-5091-49A5-B242-2191222EC3F8}" type="presOf" srcId="{F125F631-A1E8-41F8-B2A5-6CEA370C03A2}" destId="{8FE39C0C-5AA5-4C8B-BBDC-09639C47392C}" srcOrd="0" destOrd="0" presId="urn:microsoft.com/office/officeart/2005/8/layout/vList2"/>
    <dgm:cxn modelId="{EAC00F62-254F-4672-91E0-01A5F299709B}" type="presOf" srcId="{7F2D43FF-40B4-45D4-8C3B-D946AE1B7F62}" destId="{3518A1C5-01CB-4032-B627-B7EC6B69EE13}" srcOrd="0" destOrd="0" presId="urn:microsoft.com/office/officeart/2005/8/layout/vList2"/>
    <dgm:cxn modelId="{7E12329B-CC3E-4B0A-ACC0-84BBEA200F93}" srcId="{9500D542-DCBE-4326-975E-38374B406E0E}" destId="{F125F631-A1E8-41F8-B2A5-6CEA370C03A2}" srcOrd="3" destOrd="0" parTransId="{D6EB39CD-AC25-46F3-B85A-F12E3702E731}" sibTransId="{067FC0DA-037E-4BB6-AFF7-F9A6A8374DAF}"/>
    <dgm:cxn modelId="{C2B3C7C8-6CDE-4845-8A44-5345086AB227}" type="presOf" srcId="{9500D542-DCBE-4326-975E-38374B406E0E}" destId="{D150131B-3D89-4278-8A32-77FC296BE963}" srcOrd="0" destOrd="0" presId="urn:microsoft.com/office/officeart/2005/8/layout/vList2"/>
    <dgm:cxn modelId="{6DA389C9-82F6-4109-80D5-88D827CC8C9D}" type="presOf" srcId="{9CAB0972-569D-4F96-9848-C332AFC0D991}" destId="{CCB910C7-3731-46AB-8B29-D3BA2D2794A5}" srcOrd="0" destOrd="0" presId="urn:microsoft.com/office/officeart/2005/8/layout/vList2"/>
    <dgm:cxn modelId="{E7FA69DB-2457-4DE5-8423-FE5E4F286B65}" srcId="{9500D542-DCBE-4326-975E-38374B406E0E}" destId="{9CAB0972-569D-4F96-9848-C332AFC0D991}" srcOrd="1" destOrd="0" parTransId="{A514DF7D-C148-4B60-AFD5-ADE70E0CCC2D}" sibTransId="{2DB06EBE-3184-4134-8628-2318DC6DC84F}"/>
    <dgm:cxn modelId="{5EA645E9-B770-4F08-894B-72947AD115BF}" srcId="{9500D542-DCBE-4326-975E-38374B406E0E}" destId="{7F2D43FF-40B4-45D4-8C3B-D946AE1B7F62}" srcOrd="0" destOrd="0" parTransId="{5B63CC11-FC65-4C99-8806-882B9E491210}" sibTransId="{256E8D23-834F-492B-9368-A31A0DFCB810}"/>
    <dgm:cxn modelId="{287CDCE8-0393-443C-A848-C9021022D5A9}" type="presParOf" srcId="{D150131B-3D89-4278-8A32-77FC296BE963}" destId="{3518A1C5-01CB-4032-B627-B7EC6B69EE13}" srcOrd="0" destOrd="0" presId="urn:microsoft.com/office/officeart/2005/8/layout/vList2"/>
    <dgm:cxn modelId="{D66973AD-E40A-4C34-B14E-9E00DDE97670}" type="presParOf" srcId="{D150131B-3D89-4278-8A32-77FC296BE963}" destId="{F992E18F-B944-4F2E-A612-8DD6E341CFD5}" srcOrd="1" destOrd="0" presId="urn:microsoft.com/office/officeart/2005/8/layout/vList2"/>
    <dgm:cxn modelId="{B72A8687-3694-4A49-9EB8-E7BFBAEA6091}" type="presParOf" srcId="{D150131B-3D89-4278-8A32-77FC296BE963}" destId="{CCB910C7-3731-46AB-8B29-D3BA2D2794A5}" srcOrd="2" destOrd="0" presId="urn:microsoft.com/office/officeart/2005/8/layout/vList2"/>
    <dgm:cxn modelId="{A820C692-ABE8-4C27-8EE5-6CE1E970E7CF}" type="presParOf" srcId="{D150131B-3D89-4278-8A32-77FC296BE963}" destId="{4A78D473-8925-47C2-B86E-898C8AA9D482}" srcOrd="3" destOrd="0" presId="urn:microsoft.com/office/officeart/2005/8/layout/vList2"/>
    <dgm:cxn modelId="{83FB2A66-BC14-4366-9CCF-AC1046AC936C}" type="presParOf" srcId="{D150131B-3D89-4278-8A32-77FC296BE963}" destId="{40BA2EF0-DC77-4561-BA12-82782E1262D0}" srcOrd="4" destOrd="0" presId="urn:microsoft.com/office/officeart/2005/8/layout/vList2"/>
    <dgm:cxn modelId="{56EE48AB-4EA7-4329-BD56-94B727C53AAB}" type="presParOf" srcId="{D150131B-3D89-4278-8A32-77FC296BE963}" destId="{A88C227C-AE68-4A0D-AEDE-4F924BAC2ED0}" srcOrd="5" destOrd="0" presId="urn:microsoft.com/office/officeart/2005/8/layout/vList2"/>
    <dgm:cxn modelId="{80BBE5D7-07A0-4F3F-9FC7-CD38AADFE74C}" type="presParOf" srcId="{D150131B-3D89-4278-8A32-77FC296BE963}" destId="{8FE39C0C-5AA5-4C8B-BBDC-09639C47392C}" srcOrd="6" destOrd="0" presId="urn:microsoft.com/office/officeart/2005/8/layout/vList2"/>
    <dgm:cxn modelId="{7BB8A47B-04D8-452B-9DAA-B9933DC9BE58}" type="presParOf" srcId="{D150131B-3D89-4278-8A32-77FC296BE963}" destId="{C854C6FD-9E1F-4EE8-A19D-5D879AB6322A}" srcOrd="7" destOrd="0" presId="urn:microsoft.com/office/officeart/2005/8/layout/vList2"/>
    <dgm:cxn modelId="{59870356-C842-49AD-BA96-AC80C641BE3D}" type="presParOf" srcId="{D150131B-3D89-4278-8A32-77FC296BE963}" destId="{FDEF262B-9D8C-4ADA-BC99-EC3887528C3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F6CCA-A3AB-4D19-A650-0DFC6999F199}">
      <dsp:nvSpPr>
        <dsp:cNvPr id="0" name=""/>
        <dsp:cNvSpPr/>
      </dsp:nvSpPr>
      <dsp:spPr>
        <a:xfrm>
          <a:off x="8542" y="78730"/>
          <a:ext cx="3380600" cy="1014180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3" tIns="125223" rIns="125223" bIns="12522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Employee</a:t>
          </a:r>
          <a:endParaRPr lang="en-US" sz="2800" kern="1200" dirty="0"/>
        </a:p>
      </dsp:txBody>
      <dsp:txXfrm>
        <a:off x="312796" y="78730"/>
        <a:ext cx="2772092" cy="1014180"/>
      </dsp:txXfrm>
    </dsp:sp>
    <dsp:sp modelId="{736FAEC6-3C57-4411-81E4-46C6DE669DE7}">
      <dsp:nvSpPr>
        <dsp:cNvPr id="0" name=""/>
        <dsp:cNvSpPr/>
      </dsp:nvSpPr>
      <dsp:spPr>
        <a:xfrm>
          <a:off x="8542" y="1092910"/>
          <a:ext cx="3076346" cy="261443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00" tIns="243100" rIns="243100" bIns="486199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/>
            <a:t>Clock In/Out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/>
            <a:t>Submits Leave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kern="1200" dirty="0"/>
            <a:t>Review &amp; Approves Timesheet </a:t>
          </a:r>
        </a:p>
      </dsp:txBody>
      <dsp:txXfrm>
        <a:off x="8542" y="1092910"/>
        <a:ext cx="3076346" cy="2614438"/>
      </dsp:txXfrm>
    </dsp:sp>
    <dsp:sp modelId="{3F54C943-08F3-4DDE-A38A-26C4F3D050B1}">
      <dsp:nvSpPr>
        <dsp:cNvPr id="0" name=""/>
        <dsp:cNvSpPr/>
      </dsp:nvSpPr>
      <dsp:spPr>
        <a:xfrm>
          <a:off x="3338899" y="78730"/>
          <a:ext cx="3380600" cy="1014180"/>
        </a:xfrm>
        <a:prstGeom prst="chevron">
          <a:avLst>
            <a:gd name="adj" fmla="val 30000"/>
          </a:avLst>
        </a:prstGeom>
        <a:solidFill>
          <a:schemeClr val="accent5">
            <a:hueOff val="-1422032"/>
            <a:satOff val="-7512"/>
            <a:lumOff val="4509"/>
            <a:alphaOff val="0"/>
          </a:schemeClr>
        </a:solidFill>
        <a:ln w="15875" cap="flat" cmpd="sng" algn="ctr">
          <a:solidFill>
            <a:schemeClr val="accent5">
              <a:hueOff val="-1422032"/>
              <a:satOff val="-7512"/>
              <a:lumOff val="45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3" tIns="125223" rIns="125223" bIns="12522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Supervisor</a:t>
          </a:r>
          <a:endParaRPr lang="en-US" sz="2800" kern="1200" dirty="0"/>
        </a:p>
      </dsp:txBody>
      <dsp:txXfrm>
        <a:off x="3643153" y="78730"/>
        <a:ext cx="2772092" cy="1014180"/>
      </dsp:txXfrm>
    </dsp:sp>
    <dsp:sp modelId="{D8935FCC-DA6D-4705-BFB1-A346AFE99370}">
      <dsp:nvSpPr>
        <dsp:cNvPr id="0" name=""/>
        <dsp:cNvSpPr/>
      </dsp:nvSpPr>
      <dsp:spPr>
        <a:xfrm>
          <a:off x="3338899" y="1092910"/>
          <a:ext cx="3076346" cy="2614438"/>
        </a:xfrm>
        <a:prstGeom prst="rect">
          <a:avLst/>
        </a:prstGeom>
        <a:solidFill>
          <a:schemeClr val="accent5">
            <a:tint val="40000"/>
            <a:alpha val="90000"/>
            <a:hueOff val="-1643209"/>
            <a:satOff val="5072"/>
            <a:lumOff val="756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643209"/>
              <a:satOff val="5072"/>
              <a:lumOff val="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00" tIns="243100" rIns="243100" bIns="486199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Reviews Timecard for Accuracy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Approves Leave Requests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Approves Timecard</a:t>
          </a:r>
        </a:p>
      </dsp:txBody>
      <dsp:txXfrm>
        <a:off x="3338899" y="1092910"/>
        <a:ext cx="3076346" cy="2614438"/>
      </dsp:txXfrm>
    </dsp:sp>
    <dsp:sp modelId="{F76DB881-5C40-4E00-AC26-F862A4F979DE}">
      <dsp:nvSpPr>
        <dsp:cNvPr id="0" name=""/>
        <dsp:cNvSpPr/>
      </dsp:nvSpPr>
      <dsp:spPr>
        <a:xfrm>
          <a:off x="6669257" y="78730"/>
          <a:ext cx="3380600" cy="1014180"/>
        </a:xfrm>
        <a:prstGeom prst="chevron">
          <a:avLst>
            <a:gd name="adj" fmla="val 30000"/>
          </a:avLst>
        </a:prstGeom>
        <a:solidFill>
          <a:schemeClr val="accent5">
            <a:hueOff val="-2844063"/>
            <a:satOff val="-15023"/>
            <a:lumOff val="9019"/>
            <a:alphaOff val="0"/>
          </a:schemeClr>
        </a:solidFill>
        <a:ln w="15875" cap="flat" cmpd="sng" algn="ctr">
          <a:solidFill>
            <a:schemeClr val="accent5">
              <a:hueOff val="-2844063"/>
              <a:satOff val="-15023"/>
              <a:lumOff val="9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3" tIns="125223" rIns="125223" bIns="12522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Org Manager</a:t>
          </a:r>
          <a:endParaRPr lang="en-US" sz="2800" kern="1200" dirty="0"/>
        </a:p>
      </dsp:txBody>
      <dsp:txXfrm>
        <a:off x="6973511" y="78730"/>
        <a:ext cx="2772092" cy="1014180"/>
      </dsp:txXfrm>
    </dsp:sp>
    <dsp:sp modelId="{64090461-FCEE-4EF7-B28E-F7B42D0B6AB5}">
      <dsp:nvSpPr>
        <dsp:cNvPr id="0" name=""/>
        <dsp:cNvSpPr/>
      </dsp:nvSpPr>
      <dsp:spPr>
        <a:xfrm>
          <a:off x="6669257" y="1092910"/>
          <a:ext cx="3076346" cy="2614438"/>
        </a:xfrm>
        <a:prstGeom prst="rect">
          <a:avLst/>
        </a:prstGeom>
        <a:solidFill>
          <a:schemeClr val="accent5">
            <a:tint val="40000"/>
            <a:alpha val="90000"/>
            <a:hueOff val="-3286418"/>
            <a:satOff val="10144"/>
            <a:lumOff val="1513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3286418"/>
              <a:satOff val="10144"/>
              <a:lumOff val="15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100" tIns="243100" rIns="243100" bIns="486199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System Support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Ensure timecards and complete &amp; approved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 Sign Off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Escalate Complex Issues</a:t>
          </a:r>
        </a:p>
      </dsp:txBody>
      <dsp:txXfrm>
        <a:off x="6669257" y="1092910"/>
        <a:ext cx="3076346" cy="26144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978B4-B267-4923-BA0E-EA215FC09D45}">
      <dsp:nvSpPr>
        <dsp:cNvPr id="0" name=""/>
        <dsp:cNvSpPr/>
      </dsp:nvSpPr>
      <dsp:spPr>
        <a:xfrm>
          <a:off x="6197562" y="0"/>
          <a:ext cx="1440339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Week 1: Fri</a:t>
          </a:r>
        </a:p>
      </dsp:txBody>
      <dsp:txXfrm>
        <a:off x="6197562" y="0"/>
        <a:ext cx="1440339" cy="821469"/>
      </dsp:txXfrm>
    </dsp:sp>
    <dsp:sp modelId="{7F7AAA42-958A-4CB7-86CF-10B39CC1F61E}">
      <dsp:nvSpPr>
        <dsp:cNvPr id="0" name=""/>
        <dsp:cNvSpPr/>
      </dsp:nvSpPr>
      <dsp:spPr>
        <a:xfrm>
          <a:off x="6341596" y="822271"/>
          <a:ext cx="1152271" cy="825613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In/Out; Reviews Timecard; Corrects Errors</a:t>
          </a:r>
        </a:p>
      </dsp:txBody>
      <dsp:txXfrm>
        <a:off x="6365777" y="846452"/>
        <a:ext cx="1103909" cy="777251"/>
      </dsp:txXfrm>
    </dsp:sp>
    <dsp:sp modelId="{D812E85E-B21F-442D-A4D9-DE280881C1F3}">
      <dsp:nvSpPr>
        <dsp:cNvPr id="0" name=""/>
        <dsp:cNvSpPr/>
      </dsp:nvSpPr>
      <dsp:spPr>
        <a:xfrm>
          <a:off x="6341596" y="1774902"/>
          <a:ext cx="1152271" cy="825613"/>
        </a:xfrm>
        <a:prstGeom prst="roundRect">
          <a:avLst>
            <a:gd name="adj" fmla="val 10000"/>
          </a:avLst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Org Manager: Reviews Timecards for errors</a:t>
          </a:r>
        </a:p>
      </dsp:txBody>
      <dsp:txXfrm>
        <a:off x="6365777" y="1799083"/>
        <a:ext cx="1103909" cy="777251"/>
      </dsp:txXfrm>
    </dsp:sp>
    <dsp:sp modelId="{4F5367A8-7CA1-4823-A5E8-E00033E8593B}">
      <dsp:nvSpPr>
        <dsp:cNvPr id="0" name=""/>
        <dsp:cNvSpPr/>
      </dsp:nvSpPr>
      <dsp:spPr>
        <a:xfrm>
          <a:off x="4649197" y="0"/>
          <a:ext cx="1440339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Week 1: Thurs</a:t>
          </a:r>
        </a:p>
      </dsp:txBody>
      <dsp:txXfrm>
        <a:off x="4649197" y="0"/>
        <a:ext cx="1440339" cy="821469"/>
      </dsp:txXfrm>
    </dsp:sp>
    <dsp:sp modelId="{BB9BB1F9-24C3-431B-8792-D600E3C15093}">
      <dsp:nvSpPr>
        <dsp:cNvPr id="0" name=""/>
        <dsp:cNvSpPr/>
      </dsp:nvSpPr>
      <dsp:spPr>
        <a:xfrm>
          <a:off x="4793231" y="821469"/>
          <a:ext cx="1152271" cy="1779849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In/Out; Reviews Timecard; Corrects Errors</a:t>
          </a:r>
        </a:p>
      </dsp:txBody>
      <dsp:txXfrm>
        <a:off x="4826980" y="855218"/>
        <a:ext cx="1084773" cy="1712351"/>
      </dsp:txXfrm>
    </dsp:sp>
    <dsp:sp modelId="{BDF83C56-DD29-44B4-BE72-C0403860E9D0}">
      <dsp:nvSpPr>
        <dsp:cNvPr id="0" name=""/>
        <dsp:cNvSpPr/>
      </dsp:nvSpPr>
      <dsp:spPr>
        <a:xfrm>
          <a:off x="3100833" y="0"/>
          <a:ext cx="1440339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Week 1: Wed</a:t>
          </a:r>
        </a:p>
      </dsp:txBody>
      <dsp:txXfrm>
        <a:off x="3100833" y="0"/>
        <a:ext cx="1440339" cy="821469"/>
      </dsp:txXfrm>
    </dsp:sp>
    <dsp:sp modelId="{8214721D-5AE2-41B2-B287-AE73E2DDADD4}">
      <dsp:nvSpPr>
        <dsp:cNvPr id="0" name=""/>
        <dsp:cNvSpPr/>
      </dsp:nvSpPr>
      <dsp:spPr>
        <a:xfrm>
          <a:off x="3244867" y="822271"/>
          <a:ext cx="1152271" cy="825613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Calls In Sick; Requests Sick Leave</a:t>
          </a:r>
        </a:p>
      </dsp:txBody>
      <dsp:txXfrm>
        <a:off x="3269048" y="846452"/>
        <a:ext cx="1103909" cy="777251"/>
      </dsp:txXfrm>
    </dsp:sp>
    <dsp:sp modelId="{62A83BF0-6626-42BC-A9CA-5BBEB5EC2258}">
      <dsp:nvSpPr>
        <dsp:cNvPr id="0" name=""/>
        <dsp:cNvSpPr/>
      </dsp:nvSpPr>
      <dsp:spPr>
        <a:xfrm>
          <a:off x="3252645" y="1774902"/>
          <a:ext cx="1152271" cy="825613"/>
        </a:xfrm>
        <a:prstGeom prst="roundRect">
          <a:avLst>
            <a:gd name="adj" fmla="val 10000"/>
          </a:avLst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Supervisor: Reviews Timecards; Approves Corrections; Approves Leave </a:t>
          </a:r>
        </a:p>
      </dsp:txBody>
      <dsp:txXfrm>
        <a:off x="3276826" y="1799083"/>
        <a:ext cx="1103909" cy="777251"/>
      </dsp:txXfrm>
    </dsp:sp>
    <dsp:sp modelId="{780BD357-7713-4AF0-84BB-6E26404C1F7C}">
      <dsp:nvSpPr>
        <dsp:cNvPr id="0" name=""/>
        <dsp:cNvSpPr/>
      </dsp:nvSpPr>
      <dsp:spPr>
        <a:xfrm>
          <a:off x="1552469" y="0"/>
          <a:ext cx="1440339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Week 1: Tues</a:t>
          </a:r>
        </a:p>
      </dsp:txBody>
      <dsp:txXfrm>
        <a:off x="1552469" y="0"/>
        <a:ext cx="1440339" cy="821469"/>
      </dsp:txXfrm>
    </dsp:sp>
    <dsp:sp modelId="{A8408FBB-E78C-4F33-989A-CC6D8A4BE78E}">
      <dsp:nvSpPr>
        <dsp:cNvPr id="0" name=""/>
        <dsp:cNvSpPr/>
      </dsp:nvSpPr>
      <dsp:spPr>
        <a:xfrm>
          <a:off x="1696502" y="821469"/>
          <a:ext cx="1152271" cy="1779849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In/Out; Reviews Timecard; Corrects Errors</a:t>
          </a:r>
        </a:p>
      </dsp:txBody>
      <dsp:txXfrm>
        <a:off x="1730251" y="855218"/>
        <a:ext cx="1084773" cy="1712351"/>
      </dsp:txXfrm>
    </dsp:sp>
    <dsp:sp modelId="{48BB45CC-113E-488F-A8AA-350E060EF524}">
      <dsp:nvSpPr>
        <dsp:cNvPr id="0" name=""/>
        <dsp:cNvSpPr/>
      </dsp:nvSpPr>
      <dsp:spPr>
        <a:xfrm>
          <a:off x="0" y="0"/>
          <a:ext cx="1440339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Week 1: Mon</a:t>
          </a:r>
        </a:p>
      </dsp:txBody>
      <dsp:txXfrm>
        <a:off x="0" y="0"/>
        <a:ext cx="1440339" cy="821469"/>
      </dsp:txXfrm>
    </dsp:sp>
    <dsp:sp modelId="{4A1AA82D-64D1-41C1-83D3-C02CAA485039}">
      <dsp:nvSpPr>
        <dsp:cNvPr id="0" name=""/>
        <dsp:cNvSpPr/>
      </dsp:nvSpPr>
      <dsp:spPr>
        <a:xfrm>
          <a:off x="148138" y="821469"/>
          <a:ext cx="1152271" cy="17798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</a:t>
          </a:r>
        </a:p>
      </dsp:txBody>
      <dsp:txXfrm>
        <a:off x="181887" y="855218"/>
        <a:ext cx="1084773" cy="17123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1D6F-94DD-4A66-AECB-8EDC8E00BD82}">
      <dsp:nvSpPr>
        <dsp:cNvPr id="0" name=""/>
        <dsp:cNvSpPr/>
      </dsp:nvSpPr>
      <dsp:spPr>
        <a:xfrm>
          <a:off x="4350" y="0"/>
          <a:ext cx="1489297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Week 2: Mon</a:t>
          </a:r>
        </a:p>
      </dsp:txBody>
      <dsp:txXfrm>
        <a:off x="4350" y="0"/>
        <a:ext cx="1489297" cy="821469"/>
      </dsp:txXfrm>
    </dsp:sp>
    <dsp:sp modelId="{CBBE35C3-C629-4A83-B61F-BB5CCD1F2605}">
      <dsp:nvSpPr>
        <dsp:cNvPr id="0" name=""/>
        <dsp:cNvSpPr/>
      </dsp:nvSpPr>
      <dsp:spPr>
        <a:xfrm>
          <a:off x="152699" y="822271"/>
          <a:ext cx="1191437" cy="825613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In/Out; Reviews Timecard; Corrects Errors</a:t>
          </a:r>
        </a:p>
      </dsp:txBody>
      <dsp:txXfrm>
        <a:off x="176880" y="846452"/>
        <a:ext cx="1143075" cy="777251"/>
      </dsp:txXfrm>
    </dsp:sp>
    <dsp:sp modelId="{71542437-22C1-4D68-8CDE-A103A0C0A86F}">
      <dsp:nvSpPr>
        <dsp:cNvPr id="0" name=""/>
        <dsp:cNvSpPr/>
      </dsp:nvSpPr>
      <dsp:spPr>
        <a:xfrm>
          <a:off x="152699" y="1774902"/>
          <a:ext cx="1191437" cy="825613"/>
        </a:xfrm>
        <a:prstGeom prst="roundRect">
          <a:avLst>
            <a:gd name="adj" fmla="val 10000"/>
          </a:avLst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Supervisor: Reviews Timecards; Approves Corrections; Approves Leave </a:t>
          </a:r>
        </a:p>
      </dsp:txBody>
      <dsp:txXfrm>
        <a:off x="176880" y="1799083"/>
        <a:ext cx="1143075" cy="777251"/>
      </dsp:txXfrm>
    </dsp:sp>
    <dsp:sp modelId="{1D2BE0BF-9CA3-464C-8241-A74823E865BC}">
      <dsp:nvSpPr>
        <dsp:cNvPr id="0" name=""/>
        <dsp:cNvSpPr/>
      </dsp:nvSpPr>
      <dsp:spPr>
        <a:xfrm>
          <a:off x="1604763" y="0"/>
          <a:ext cx="1489297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Week 2: Tues</a:t>
          </a:r>
        </a:p>
      </dsp:txBody>
      <dsp:txXfrm>
        <a:off x="1604763" y="0"/>
        <a:ext cx="1489297" cy="821469"/>
      </dsp:txXfrm>
    </dsp:sp>
    <dsp:sp modelId="{A1115F6A-7649-4B24-A632-D1E997817292}">
      <dsp:nvSpPr>
        <dsp:cNvPr id="0" name=""/>
        <dsp:cNvSpPr/>
      </dsp:nvSpPr>
      <dsp:spPr>
        <a:xfrm>
          <a:off x="1753693" y="821469"/>
          <a:ext cx="1191437" cy="1779849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In/Out; Reviews Timecard; Corrects Errors</a:t>
          </a:r>
        </a:p>
      </dsp:txBody>
      <dsp:txXfrm>
        <a:off x="1788589" y="856365"/>
        <a:ext cx="1121645" cy="1710057"/>
      </dsp:txXfrm>
    </dsp:sp>
    <dsp:sp modelId="{81AB501A-AE51-4177-932F-7151F78A5374}">
      <dsp:nvSpPr>
        <dsp:cNvPr id="0" name=""/>
        <dsp:cNvSpPr/>
      </dsp:nvSpPr>
      <dsp:spPr>
        <a:xfrm>
          <a:off x="3205758" y="0"/>
          <a:ext cx="1489297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Week 2: Wed</a:t>
          </a:r>
        </a:p>
      </dsp:txBody>
      <dsp:txXfrm>
        <a:off x="3205758" y="0"/>
        <a:ext cx="1489297" cy="821469"/>
      </dsp:txXfrm>
    </dsp:sp>
    <dsp:sp modelId="{AB4D387F-4478-4A30-8A6C-5DF15D7B7E4D}">
      <dsp:nvSpPr>
        <dsp:cNvPr id="0" name=""/>
        <dsp:cNvSpPr/>
      </dsp:nvSpPr>
      <dsp:spPr>
        <a:xfrm>
          <a:off x="3354688" y="822271"/>
          <a:ext cx="1191437" cy="825613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In/Out; Reviews Timecard; Corrects Errors</a:t>
          </a:r>
        </a:p>
      </dsp:txBody>
      <dsp:txXfrm>
        <a:off x="3378869" y="846452"/>
        <a:ext cx="1143075" cy="777251"/>
      </dsp:txXfrm>
    </dsp:sp>
    <dsp:sp modelId="{6B69DEA2-9AB9-40F2-9937-7603D8359170}">
      <dsp:nvSpPr>
        <dsp:cNvPr id="0" name=""/>
        <dsp:cNvSpPr/>
      </dsp:nvSpPr>
      <dsp:spPr>
        <a:xfrm>
          <a:off x="3354688" y="1774902"/>
          <a:ext cx="1191437" cy="825613"/>
        </a:xfrm>
        <a:prstGeom prst="roundRect">
          <a:avLst>
            <a:gd name="adj" fmla="val 10000"/>
          </a:avLst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Supervisor: Reviews Timecards; Approves Corrections; Approves Leave </a:t>
          </a:r>
        </a:p>
      </dsp:txBody>
      <dsp:txXfrm>
        <a:off x="3378869" y="1799083"/>
        <a:ext cx="1143075" cy="777251"/>
      </dsp:txXfrm>
    </dsp:sp>
    <dsp:sp modelId="{4FD016E0-DF50-4DF9-9B2C-C79F7C0CEB11}">
      <dsp:nvSpPr>
        <dsp:cNvPr id="0" name=""/>
        <dsp:cNvSpPr/>
      </dsp:nvSpPr>
      <dsp:spPr>
        <a:xfrm>
          <a:off x="4806752" y="0"/>
          <a:ext cx="1489297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Week 2: Thurs</a:t>
          </a:r>
        </a:p>
      </dsp:txBody>
      <dsp:txXfrm>
        <a:off x="4806752" y="0"/>
        <a:ext cx="1489297" cy="821469"/>
      </dsp:txXfrm>
    </dsp:sp>
    <dsp:sp modelId="{AC34E462-D6D5-4EE8-B260-75F92C91ABD1}">
      <dsp:nvSpPr>
        <dsp:cNvPr id="0" name=""/>
        <dsp:cNvSpPr/>
      </dsp:nvSpPr>
      <dsp:spPr>
        <a:xfrm>
          <a:off x="4955682" y="822271"/>
          <a:ext cx="1191437" cy="825613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In/Out; Reviews Timecard; Corrects Errors</a:t>
          </a:r>
        </a:p>
      </dsp:txBody>
      <dsp:txXfrm>
        <a:off x="4979863" y="846452"/>
        <a:ext cx="1143075" cy="777251"/>
      </dsp:txXfrm>
    </dsp:sp>
    <dsp:sp modelId="{5066C947-794B-4838-831B-3A52DB027149}">
      <dsp:nvSpPr>
        <dsp:cNvPr id="0" name=""/>
        <dsp:cNvSpPr/>
      </dsp:nvSpPr>
      <dsp:spPr>
        <a:xfrm>
          <a:off x="4955682" y="1774902"/>
          <a:ext cx="1191437" cy="825613"/>
        </a:xfrm>
        <a:prstGeom prst="roundRect">
          <a:avLst>
            <a:gd name="adj" fmla="val 10000"/>
          </a:avLst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Org Manager: Reviews Timecards for errors</a:t>
          </a:r>
        </a:p>
      </dsp:txBody>
      <dsp:txXfrm>
        <a:off x="4979863" y="1799083"/>
        <a:ext cx="1143075" cy="777251"/>
      </dsp:txXfrm>
    </dsp:sp>
    <dsp:sp modelId="{005310B5-9CEF-469D-963F-9D4C7DCF9560}">
      <dsp:nvSpPr>
        <dsp:cNvPr id="0" name=""/>
        <dsp:cNvSpPr/>
      </dsp:nvSpPr>
      <dsp:spPr>
        <a:xfrm>
          <a:off x="6407746" y="0"/>
          <a:ext cx="1489297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Week 2: Fri</a:t>
          </a:r>
        </a:p>
      </dsp:txBody>
      <dsp:txXfrm>
        <a:off x="6407746" y="0"/>
        <a:ext cx="1489297" cy="821469"/>
      </dsp:txXfrm>
    </dsp:sp>
    <dsp:sp modelId="{8E376E3D-0456-43EA-9A3E-77864FABDFBA}">
      <dsp:nvSpPr>
        <dsp:cNvPr id="0" name=""/>
        <dsp:cNvSpPr/>
      </dsp:nvSpPr>
      <dsp:spPr>
        <a:xfrm>
          <a:off x="6556676" y="821469"/>
          <a:ext cx="1191437" cy="1779849"/>
        </a:xfrm>
        <a:prstGeom prst="roundRect">
          <a:avLst>
            <a:gd name="adj" fmla="val 10000"/>
          </a:avLst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Employee: Clock In/Out; Approves Timecard</a:t>
          </a:r>
        </a:p>
      </dsp:txBody>
      <dsp:txXfrm>
        <a:off x="6591572" y="856365"/>
        <a:ext cx="1121645" cy="1710057"/>
      </dsp:txXfrm>
    </dsp:sp>
    <dsp:sp modelId="{01386D94-E935-4895-9B7A-4C5A9433876C}">
      <dsp:nvSpPr>
        <dsp:cNvPr id="0" name=""/>
        <dsp:cNvSpPr/>
      </dsp:nvSpPr>
      <dsp:spPr>
        <a:xfrm>
          <a:off x="8008741" y="0"/>
          <a:ext cx="1489297" cy="273823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Payroll Deadline: Mon</a:t>
          </a:r>
        </a:p>
      </dsp:txBody>
      <dsp:txXfrm>
        <a:off x="8008741" y="0"/>
        <a:ext cx="1489297" cy="821469"/>
      </dsp:txXfrm>
    </dsp:sp>
    <dsp:sp modelId="{CBD3F4C6-126D-4136-ABC5-CD07188E9304}">
      <dsp:nvSpPr>
        <dsp:cNvPr id="0" name=""/>
        <dsp:cNvSpPr/>
      </dsp:nvSpPr>
      <dsp:spPr>
        <a:xfrm>
          <a:off x="8157671" y="822271"/>
          <a:ext cx="1191437" cy="8256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Supervisor: Reviews/Approves Timecard</a:t>
          </a:r>
        </a:p>
      </dsp:txBody>
      <dsp:txXfrm>
        <a:off x="8181852" y="846452"/>
        <a:ext cx="1143075" cy="777251"/>
      </dsp:txXfrm>
    </dsp:sp>
    <dsp:sp modelId="{D6F91C64-B5A4-4026-B867-46829049CE9F}">
      <dsp:nvSpPr>
        <dsp:cNvPr id="0" name=""/>
        <dsp:cNvSpPr/>
      </dsp:nvSpPr>
      <dsp:spPr>
        <a:xfrm>
          <a:off x="8157671" y="1774902"/>
          <a:ext cx="1191437" cy="825613"/>
        </a:xfrm>
        <a:prstGeom prst="roundRect">
          <a:avLst>
            <a:gd name="adj" fmla="val 10000"/>
          </a:avLst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Org Manager: Reviews Timecard for  errors; Reviews approval; Final Sign Off</a:t>
          </a:r>
        </a:p>
      </dsp:txBody>
      <dsp:txXfrm>
        <a:off x="8181852" y="1799083"/>
        <a:ext cx="1143075" cy="7772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8A1C5-01CB-4032-B627-B7EC6B69EE13}">
      <dsp:nvSpPr>
        <dsp:cNvPr id="0" name=""/>
        <dsp:cNvSpPr/>
      </dsp:nvSpPr>
      <dsp:spPr>
        <a:xfrm>
          <a:off x="0" y="71775"/>
          <a:ext cx="6492875" cy="965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Union Scenarios such as standby pay, call back pay, shift differential, etc.</a:t>
          </a:r>
        </a:p>
      </dsp:txBody>
      <dsp:txXfrm>
        <a:off x="47120" y="118895"/>
        <a:ext cx="6398635" cy="871010"/>
      </dsp:txXfrm>
    </dsp:sp>
    <dsp:sp modelId="{CCB910C7-3731-46AB-8B29-D3BA2D2794A5}">
      <dsp:nvSpPr>
        <dsp:cNvPr id="0" name=""/>
        <dsp:cNvSpPr/>
      </dsp:nvSpPr>
      <dsp:spPr>
        <a:xfrm>
          <a:off x="0" y="1109025"/>
          <a:ext cx="6492875" cy="965250"/>
        </a:xfrm>
        <a:prstGeom prst="roundRect">
          <a:avLst/>
        </a:prstGeom>
        <a:solidFill>
          <a:schemeClr val="accent2">
            <a:hueOff val="-2545069"/>
            <a:satOff val="3033"/>
            <a:lumOff val="-294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 Time </a:t>
          </a:r>
        </a:p>
      </dsp:txBody>
      <dsp:txXfrm>
        <a:off x="47120" y="1156145"/>
        <a:ext cx="6398635" cy="871010"/>
      </dsp:txXfrm>
    </dsp:sp>
    <dsp:sp modelId="{40BA2EF0-DC77-4561-BA12-82782E1262D0}">
      <dsp:nvSpPr>
        <dsp:cNvPr id="0" name=""/>
        <dsp:cNvSpPr/>
      </dsp:nvSpPr>
      <dsp:spPr>
        <a:xfrm>
          <a:off x="0" y="2145952"/>
          <a:ext cx="6492875" cy="965250"/>
        </a:xfrm>
        <a:prstGeom prst="roundRect">
          <a:avLst/>
        </a:prstGeom>
        <a:solidFill>
          <a:schemeClr val="accent2">
            <a:hueOff val="-5090138"/>
            <a:satOff val="6065"/>
            <a:lumOff val="-588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Faculty supervisor support </a:t>
          </a:r>
        </a:p>
      </dsp:txBody>
      <dsp:txXfrm>
        <a:off x="47120" y="2193072"/>
        <a:ext cx="6398635" cy="871010"/>
      </dsp:txXfrm>
    </dsp:sp>
    <dsp:sp modelId="{8FE39C0C-5AA5-4C8B-BBDC-09639C47392C}">
      <dsp:nvSpPr>
        <dsp:cNvPr id="0" name=""/>
        <dsp:cNvSpPr/>
      </dsp:nvSpPr>
      <dsp:spPr>
        <a:xfrm>
          <a:off x="0" y="3183525"/>
          <a:ext cx="6492875" cy="965250"/>
        </a:xfrm>
        <a:prstGeom prst="roundRect">
          <a:avLst/>
        </a:prstGeom>
        <a:solidFill>
          <a:schemeClr val="accent2">
            <a:hueOff val="-7635208"/>
            <a:satOff val="9098"/>
            <a:lumOff val="-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Complex Leave Scenarios	</a:t>
          </a:r>
        </a:p>
      </dsp:txBody>
      <dsp:txXfrm>
        <a:off x="47120" y="3230645"/>
        <a:ext cx="6398635" cy="871010"/>
      </dsp:txXfrm>
    </dsp:sp>
    <dsp:sp modelId="{FDEF262B-9D8C-4ADA-BC99-EC3887528C35}">
      <dsp:nvSpPr>
        <dsp:cNvPr id="0" name=""/>
        <dsp:cNvSpPr/>
      </dsp:nvSpPr>
      <dsp:spPr>
        <a:xfrm>
          <a:off x="0" y="4220775"/>
          <a:ext cx="6492875" cy="965250"/>
        </a:xfrm>
        <a:prstGeom prst="roundRect">
          <a:avLst/>
        </a:prstGeom>
        <a:solidFill>
          <a:schemeClr val="accent2">
            <a:hueOff val="-10180277"/>
            <a:satOff val="12131"/>
            <a:lumOff val="-117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Payroll Adjustments</a:t>
          </a:r>
        </a:p>
      </dsp:txBody>
      <dsp:txXfrm>
        <a:off x="47120" y="4267895"/>
        <a:ext cx="6398635" cy="871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B065F6-AC28-F640-B145-7DA2A5649663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6BCE58-4392-A64A-8F49-CF83B099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86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4760E-A7D9-C9F2-A4F4-E977D8470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48D32-414D-8244-ACFE-CA411AC1C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FC100-68AE-8A6E-9344-A98D46755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8C46F-1B86-CF7E-67C4-133CB2588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23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76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2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12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58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9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0681-C684-7A69-B615-23CACFB3B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DC7BA8-DAE4-F108-5C8C-DD157199A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FF514-C76F-045B-DDB5-F5CAF7EFF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A625D-0A86-FB4F-D922-02D94C0C5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8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9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9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14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Standard Practice: Work for most, not all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Complex Departments might deviate from standard practice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System is flexible: Can accommodate most department needs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Need support, contact time@unm.edu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Examples: Student employee supervisors, student employees who work for non-UNM employers, 24/7 departments, remote/rural work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29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4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1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1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BCE58-4392-A64A-8F49-CF83B0994D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8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6217" y="38841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3532968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20" y="869173"/>
            <a:ext cx="8876795" cy="2663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5074920"/>
            <a:ext cx="944535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1235" y="5907023"/>
            <a:ext cx="944535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0" y="-3228249"/>
            <a:ext cx="12191985" cy="81433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6055761"/>
            <a:ext cx="12192000" cy="802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989762"/>
            <a:ext cx="12192001" cy="65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0"/>
          <a:stretch/>
        </p:blipFill>
        <p:spPr>
          <a:xfrm>
            <a:off x="-11702" y="0"/>
            <a:ext cx="406999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28916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835883" y="6436396"/>
            <a:ext cx="1165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1/9/2026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0467" y="642156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055761"/>
            <a:ext cx="12192000" cy="802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989762"/>
            <a:ext cx="12192001" cy="65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35883" y="6436396"/>
            <a:ext cx="1165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1/9/2026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0467" y="642156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unm.edu/resources/lobotime-phase-2-checklist_final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unm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ime.unm.edu/resources/phase-two-resources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time@unm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unm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8543" y="4633354"/>
            <a:ext cx="10058400" cy="70971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800" dirty="0"/>
              <a:t>PREPARED BY </a:t>
            </a:r>
            <a:r>
              <a:rPr lang="en-US" sz="1800" dirty="0">
                <a:solidFill>
                  <a:srgbClr val="BA0C2F"/>
                </a:solidFill>
              </a:rPr>
              <a:t>Arielle </a:t>
            </a:r>
            <a:r>
              <a:rPr lang="en-US" sz="1800" dirty="0" err="1">
                <a:solidFill>
                  <a:srgbClr val="BA0C2F"/>
                </a:solidFill>
              </a:rPr>
              <a:t>slone</a:t>
            </a:r>
            <a:r>
              <a:rPr lang="en-US" sz="1800" dirty="0">
                <a:solidFill>
                  <a:srgbClr val="BA0C2F"/>
                </a:solidFill>
              </a:rPr>
              <a:t>, Sr </a:t>
            </a:r>
            <a:r>
              <a:rPr lang="en-US" sz="1800" dirty="0" err="1">
                <a:solidFill>
                  <a:srgbClr val="BA0C2F"/>
                </a:solidFill>
              </a:rPr>
              <a:t>hr</a:t>
            </a:r>
            <a:r>
              <a:rPr lang="en-US" sz="1800" dirty="0">
                <a:solidFill>
                  <a:srgbClr val="BA0C2F"/>
                </a:solidFill>
              </a:rPr>
              <a:t> consultant</a:t>
            </a:r>
          </a:p>
          <a:p>
            <a:pPr algn="ctr"/>
            <a:r>
              <a:rPr lang="en-US" sz="1800" dirty="0">
                <a:solidFill>
                  <a:srgbClr val="BA0C2F"/>
                </a:solidFill>
              </a:rPr>
              <a:t>Emily Luhman, deputy </a:t>
            </a:r>
            <a:r>
              <a:rPr lang="en-US" sz="1800" dirty="0" err="1">
                <a:solidFill>
                  <a:srgbClr val="BA0C2F"/>
                </a:solidFill>
              </a:rPr>
              <a:t>chro</a:t>
            </a:r>
            <a:endParaRPr lang="en-US" sz="1800" dirty="0">
              <a:solidFill>
                <a:srgbClr val="BA0C2F"/>
              </a:solidFill>
            </a:endParaRPr>
          </a:p>
          <a:p>
            <a:pPr algn="ctr"/>
            <a:endParaRPr lang="en-US" sz="1800" dirty="0">
              <a:solidFill>
                <a:srgbClr val="BA0C2F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98543" y="3737790"/>
            <a:ext cx="10058400" cy="709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Session 4: Phase 2 </a:t>
            </a:r>
            <a:r>
              <a:rPr lang="en-US" sz="3600" dirty="0" err="1"/>
              <a:t>lobotime</a:t>
            </a:r>
            <a:r>
              <a:rPr lang="en-US" sz="3600" dirty="0"/>
              <a:t> training  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12DCC-2495-0063-D2EE-FF556CC4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Lifecyle of a Pay Period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02537-4EE7-8898-25FC-BD1973E26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9753" y="4455621"/>
            <a:ext cx="6269347" cy="123861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Close up of pin and stethoscope, pinned on doctor's appointment">
            <a:extLst>
              <a:ext uri="{FF2B5EF4-FFF2-40B4-BE49-F238E27FC236}">
                <a16:creationId xmlns:a16="http://schemas.microsoft.com/office/drawing/2014/main" id="{7368A589-8109-89CD-C80B-F621CA03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98" r="16085" b="-1"/>
          <a:stretch>
            <a:fillRect/>
          </a:stretch>
        </p:blipFill>
        <p:spPr>
          <a:xfrm>
            <a:off x="-1" y="10"/>
            <a:ext cx="4635315" cy="68579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00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311AD6F-E244-FDCD-B094-A1BDC205C8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059965"/>
              </p:ext>
            </p:extLst>
          </p:nvPr>
        </p:nvGraphicFramePr>
        <p:xfrm>
          <a:off x="2615979" y="184997"/>
          <a:ext cx="7642006" cy="2738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9727C25-A6E6-6B75-8F60-615997CC41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116161"/>
              </p:ext>
            </p:extLst>
          </p:nvPr>
        </p:nvGraphicFramePr>
        <p:xfrm>
          <a:off x="2615979" y="3087440"/>
          <a:ext cx="9501808" cy="2738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6C6D0E-1A96-0B46-3FBE-A840AED7E673}"/>
              </a:ext>
            </a:extLst>
          </p:cNvPr>
          <p:cNvSpPr txBox="1"/>
          <p:nvPr/>
        </p:nvSpPr>
        <p:spPr>
          <a:xfrm>
            <a:off x="128973" y="258901"/>
            <a:ext cx="22581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Standard Review Process </a:t>
            </a:r>
          </a:p>
          <a:p>
            <a:endParaRPr lang="en-US" dirty="0"/>
          </a:p>
          <a:p>
            <a:r>
              <a:rPr lang="en-US" sz="1400" dirty="0"/>
              <a:t>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Non-exempt employee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Works M-F</a:t>
            </a:r>
          </a:p>
          <a:p>
            <a:endParaRPr lang="en-US" sz="1400" dirty="0"/>
          </a:p>
          <a:p>
            <a:r>
              <a:rPr lang="en-US" sz="1400" dirty="0"/>
              <a:t>Best practice is for supervisor to review and approve timecard.</a:t>
            </a:r>
          </a:p>
          <a:p>
            <a:endParaRPr lang="en-US" sz="1400" dirty="0"/>
          </a:p>
          <a:p>
            <a:r>
              <a:rPr lang="en-US" sz="1400" dirty="0"/>
              <a:t>Best practice is for Org Manager to review timecards for errors and monitor approvals.</a:t>
            </a:r>
          </a:p>
        </p:txBody>
      </p:sp>
    </p:spTree>
    <p:extLst>
      <p:ext uri="{BB962C8B-B14F-4D97-AF65-F5344CB8AC3E}">
        <p14:creationId xmlns:p14="http://schemas.microsoft.com/office/powerpoint/2010/main" val="342534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B218A-8614-4D89-7FC4-76D55C7DF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E6D75C-195F-7B05-6BFD-A283A741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Non-Exempt Pay Period Close: Best Practice</a:t>
            </a:r>
          </a:p>
        </p:txBody>
      </p:sp>
      <p:pic>
        <p:nvPicPr>
          <p:cNvPr id="26" name="Picture 25" descr="Calculator and folders">
            <a:extLst>
              <a:ext uri="{FF2B5EF4-FFF2-40B4-BE49-F238E27FC236}">
                <a16:creationId xmlns:a16="http://schemas.microsoft.com/office/drawing/2014/main" id="{75DAAA14-7E4B-7315-DF0F-B44C2D8133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92" r="30129" b="1"/>
          <a:stretch>
            <a:fillRect/>
          </a:stretch>
        </p:blipFill>
        <p:spPr>
          <a:xfrm>
            <a:off x="1076432" y="1916318"/>
            <a:ext cx="3094997" cy="3471012"/>
          </a:xfrm>
          <a:prstGeom prst="rect">
            <a:avLst/>
          </a:prstGeom>
        </p:spPr>
      </p:pic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C1C3E990-FD6B-467C-C918-9ABBD47CB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3" y="1845734"/>
            <a:ext cx="6515947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700" b="1" dirty="0"/>
              <a:t>Goal: Review timecards for errors, compliance with policy and department pay rules, and sign off on complete timecards.</a:t>
            </a:r>
          </a:p>
          <a:p>
            <a:pPr marL="0" indent="0">
              <a:buNone/>
            </a:pPr>
            <a:r>
              <a:rPr lang="en-US" sz="1700" u="sng" dirty="0"/>
              <a:t>Non-Exempt Pay Period Close Steps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Step 1: Review for any punch corrections (Manage Timecard Tile)</a:t>
            </a:r>
          </a:p>
          <a:p>
            <a:pPr marL="0" indent="0">
              <a:buNone/>
            </a:pPr>
            <a:r>
              <a:rPr lang="en-US" sz="1700" dirty="0"/>
              <a:t>Step 2: Review for any pending leave requests (Time Off Request Info </a:t>
            </a:r>
            <a:r>
              <a:rPr lang="en-US" sz="1700" dirty="0" err="1"/>
              <a:t>Dataview</a:t>
            </a:r>
            <a:r>
              <a:rPr lang="en-US" sz="1700" dirty="0"/>
              <a:t>)</a:t>
            </a:r>
          </a:p>
          <a:p>
            <a:pPr marL="0" indent="0">
              <a:buNone/>
            </a:pPr>
            <a:r>
              <a:rPr lang="en-US" sz="1700" dirty="0"/>
              <a:t>Step 3: Review individual timecards for special needs or department pay rules </a:t>
            </a:r>
          </a:p>
          <a:p>
            <a:pPr marL="0" indent="0">
              <a:buNone/>
            </a:pPr>
            <a:r>
              <a:rPr lang="en-US" sz="1700" dirty="0"/>
              <a:t>	Ex. FMLA Leave, CAT Leave, Paid Leave Types, Comp 	Time</a:t>
            </a:r>
          </a:p>
          <a:p>
            <a:pPr marL="0" indent="0">
              <a:buNone/>
            </a:pPr>
            <a:r>
              <a:rPr lang="en-US" sz="1700" dirty="0"/>
              <a:t>Step 4: Review timecards for required approvals</a:t>
            </a:r>
          </a:p>
          <a:p>
            <a:pPr marL="0" indent="0">
              <a:buNone/>
            </a:pPr>
            <a:r>
              <a:rPr lang="en-US" sz="1700" dirty="0"/>
              <a:t>Step 5: Sign Off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0620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5556BB-14A3-A058-D887-6DE1B9A3D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5B6AA8-3CF7-A873-BECC-9DABA330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Exempt Pay Period Close: Best Practice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22260CB8-7A70-B394-EF95-32A3116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Goal: Review timecards for errors, compliance with policy and department pay rules, and sign off on complete timecards.</a:t>
            </a:r>
            <a:endParaRPr lang="en-US" dirty="0"/>
          </a:p>
          <a:p>
            <a:pPr marL="0" indent="0">
              <a:buNone/>
            </a:pPr>
            <a:r>
              <a:rPr lang="en-US" u="sng" dirty="0"/>
              <a:t>Exempt Pay Period Close Steps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Step 1: Review for any pending leave requests (Time Off Request Info </a:t>
            </a:r>
            <a:r>
              <a:rPr lang="en-US" dirty="0" err="1"/>
              <a:t>Dataview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Step 2: Review individual timecards for special needs</a:t>
            </a:r>
          </a:p>
          <a:p>
            <a:pPr marL="0" indent="0">
              <a:buNone/>
            </a:pPr>
            <a:r>
              <a:rPr lang="en-US" dirty="0"/>
              <a:t>	Ex. </a:t>
            </a:r>
            <a:r>
              <a:rPr lang="en-US"/>
              <a:t>FMLA Leave</a:t>
            </a:r>
            <a:r>
              <a:rPr lang="en-US" dirty="0"/>
              <a:t>, Paid Leave Types</a:t>
            </a:r>
          </a:p>
          <a:p>
            <a:pPr marL="0" indent="0">
              <a:buNone/>
            </a:pPr>
            <a:r>
              <a:rPr lang="en-US" dirty="0"/>
              <a:t>Step 3: Review timecards for required approvals</a:t>
            </a:r>
          </a:p>
          <a:p>
            <a:pPr marL="0" indent="0">
              <a:buNone/>
            </a:pPr>
            <a:r>
              <a:rPr lang="en-US" dirty="0"/>
              <a:t>Step 4: Sign Off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 descr="A stack of brown luggage">
            <a:extLst>
              <a:ext uri="{FF2B5EF4-FFF2-40B4-BE49-F238E27FC236}">
                <a16:creationId xmlns:a16="http://schemas.microsoft.com/office/drawing/2014/main" id="{AA1B307B-95E1-4921-7E00-76FAB4DA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20" r="18620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80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311-8241-E57B-29A0-BA4A51885D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Demonstration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9E345-F725-749E-6695-6A76BA6234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E9276-B5F9-A873-1288-DBF7EF630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Test Scenarios</a:t>
            </a:r>
            <a:endParaRPr lang="en-US" dirty="0"/>
          </a:p>
        </p:txBody>
      </p:sp>
      <p:pic>
        <p:nvPicPr>
          <p:cNvPr id="5" name="Content Placeholder 4" descr="People in office">
            <a:extLst>
              <a:ext uri="{FF2B5EF4-FFF2-40B4-BE49-F238E27FC236}">
                <a16:creationId xmlns:a16="http://schemas.microsoft.com/office/drawing/2014/main" id="{8FE0683F-827D-1D0A-71B5-DB414F9B46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3999" y="991138"/>
            <a:ext cx="6909801" cy="461229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96FC8-94A9-51DA-1A80-DFC8B9FC9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Create realistic timecards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Enter timecards from previous pay period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Approve timecards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Access </a:t>
            </a:r>
            <a:r>
              <a:rPr lang="en-US" dirty="0" err="1"/>
              <a:t>Dataviews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Time Off Request Info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Sign Off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Navigate within the </a:t>
            </a:r>
            <a:r>
              <a:rPr lang="en-US" dirty="0" err="1"/>
              <a:t>dataview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Sign Off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02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E5DD-0DF9-6487-162C-A8550C6A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comes next…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6FA6B-F53C-31A7-0A7D-458ECB2755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BA0C2F"/>
                </a:solidFill>
              </a:rPr>
              <a:t>Additional Questions and Content Review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Weekly Recap Email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Tuesday Phase 2 Drop-In Sessions (January 13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D16FB-66EE-A7A6-FB18-CF48E21B4A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BA0C2F"/>
                </a:solidFill>
              </a:rPr>
              <a:t>Phase 2 Training Session 5 January 16</a:t>
            </a:r>
            <a:r>
              <a:rPr lang="en-US" baseline="30000" dirty="0">
                <a:solidFill>
                  <a:srgbClr val="BA0C2F"/>
                </a:solidFill>
              </a:rPr>
              <a:t>th</a:t>
            </a:r>
            <a:r>
              <a:rPr lang="en-US" dirty="0">
                <a:solidFill>
                  <a:srgbClr val="BA0C2F"/>
                </a:solidFill>
              </a:rPr>
              <a:t> 11:00 – 12:00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Supervisor and Employee 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Employee Schedules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When to use schedules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Creating a schedule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Schedule management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Mass index transfer</a:t>
            </a:r>
          </a:p>
          <a:p>
            <a:pPr marL="384048" lvl="2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384048" lvl="2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17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69468A-290A-7BD0-FB66-3A30E9D3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Timeline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2EE7AF-9A14-78AE-7952-F174A4AD3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BA0C2F"/>
                </a:solidFill>
              </a:rPr>
              <a:t>January Milestones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Finalize and Communicate Department Timekeeping Procedures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Continue to communicate and reinforce </a:t>
            </a:r>
            <a:r>
              <a:rPr lang="en-US" dirty="0" err="1"/>
              <a:t>LoboTime</a:t>
            </a:r>
            <a:r>
              <a:rPr lang="en-US" dirty="0"/>
              <a:t> training for employees and supervisors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Confirm Expectations for Org Managers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Supervisor and Employee User Acceptance Training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 Phase 2 Readiness Checklist (</a:t>
            </a:r>
            <a:r>
              <a:rPr lang="en-US" dirty="0">
                <a:hlinkClick r:id="rId3"/>
              </a:rPr>
              <a:t>https://time.unm.edu/resources/lobotime-phase-2-checklist_final.pdf</a:t>
            </a:r>
            <a:r>
              <a:rPr 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273462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241AAA-03BC-DAAE-037F-2303E2871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Future Work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FCB96EB2-6F1E-3C86-6D6D-FD9E7E9202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24477"/>
              </p:ext>
            </p:extLst>
          </p:nvPr>
        </p:nvGraphicFramePr>
        <p:xfrm>
          <a:off x="4800600" y="731838"/>
          <a:ext cx="6492875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9DE33-BF93-2D74-C523-A0E737AC3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01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0772-3142-68A8-C6CC-45BE6846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3A386-2C4C-29F1-FE0C-4FADBE046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Website: </a:t>
            </a:r>
            <a:r>
              <a:rPr lang="en-US" dirty="0">
                <a:hlinkClick r:id="rId3"/>
              </a:rPr>
              <a:t>https://time.unm.edu/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Phase 2 Resources (</a:t>
            </a:r>
            <a:r>
              <a:rPr lang="en-US" dirty="0">
                <a:hlinkClick r:id="rId4"/>
              </a:rPr>
              <a:t>https://time.unm.edu/resources/phase-two-resources.html</a:t>
            </a:r>
            <a:r>
              <a:rPr lang="en-US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Implementation Checklist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Job Aids **New**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Department Procedure Guides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dirty="0"/>
              <a:t>Phase 2 Drop In Session: Tuesday, January 12</a:t>
            </a:r>
            <a:r>
              <a:rPr lang="en-US" baseline="30000" dirty="0"/>
              <a:t>th</a:t>
            </a:r>
            <a:r>
              <a:rPr lang="en-US" dirty="0"/>
              <a:t> 11:00 – 12:00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65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Org Manager Expectations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Best Practice for Pay Period Review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Org Manager Experience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Creating a </a:t>
            </a:r>
            <a:r>
              <a:rPr lang="en-US" dirty="0" err="1">
                <a:solidFill>
                  <a:schemeClr val="tx1"/>
                </a:solidFill>
              </a:rPr>
              <a:t>Hyperfind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Manage Timecard Tile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Common </a:t>
            </a:r>
            <a:r>
              <a:rPr lang="en-US" dirty="0" err="1">
                <a:solidFill>
                  <a:schemeClr val="tx1"/>
                </a:solidFill>
              </a:rPr>
              <a:t>Dataviews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Time Off Request Info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Sign Off Status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Timecard Sign Off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Other </a:t>
            </a:r>
            <a:r>
              <a:rPr lang="en-US" dirty="0" err="1">
                <a:solidFill>
                  <a:schemeClr val="tx1"/>
                </a:solidFill>
              </a:rPr>
              <a:t>Dataviews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Overtime Summary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89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D8D9C-2B1D-0F77-E72C-EE2D0E5CB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tatue of a person and person in a park&#10;&#10;AI-generated content may be incorrect.">
            <a:extLst>
              <a:ext uri="{FF2B5EF4-FFF2-40B4-BE49-F238E27FC236}">
                <a16:creationId xmlns:a16="http://schemas.microsoft.com/office/drawing/2014/main" id="{10F169A8-59EF-E9E3-AE5B-87BABA36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455" b="12695"/>
          <a:stretch>
            <a:fillRect/>
          </a:stretch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F229A-C63C-F902-857D-F50C884F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Additional Questions?</a:t>
            </a:r>
          </a:p>
        </p:txBody>
      </p:sp>
      <p:sp>
        <p:nvSpPr>
          <p:cNvPr id="32" name="Content Placeholder 11">
            <a:extLst>
              <a:ext uri="{FF2B5EF4-FFF2-40B4-BE49-F238E27FC236}">
                <a16:creationId xmlns:a16="http://schemas.microsoft.com/office/drawing/2014/main" id="{E70751D2-4A2A-D450-809E-342A32F89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5212" y="5943600"/>
            <a:ext cx="10058400" cy="5435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 cap="all" spc="200">
                <a:solidFill>
                  <a:srgbClr val="FFFFFF"/>
                </a:solidFill>
                <a:latin typeface="+mj-lt"/>
              </a:rPr>
              <a:t>Contact the LoboTime Implementation Team at </a:t>
            </a:r>
            <a:r>
              <a:rPr lang="en-US" sz="1500" cap="all" spc="200">
                <a:solidFill>
                  <a:srgbClr val="FFFFFF"/>
                </a:solidFill>
                <a:latin typeface="+mj-lt"/>
                <a:hlinkClick r:id="rId4"/>
              </a:rPr>
              <a:t>time@unm.edu</a:t>
            </a:r>
            <a:r>
              <a:rPr lang="en-US" sz="1500" cap="all" spc="200">
                <a:solidFill>
                  <a:srgbClr val="FFFFFF"/>
                </a:solidFill>
                <a:latin typeface="+mj-lt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5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A8D1-ED8B-C679-CE9A-4ED24777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9792B-D497-B129-D3FC-E54E1CA2E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Limit questions to the content being presented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Questions should be submitted via chat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For questions that can be answered via the chat, </a:t>
            </a:r>
            <a:r>
              <a:rPr lang="en-US" dirty="0" err="1"/>
              <a:t>LoboTime</a:t>
            </a:r>
            <a:r>
              <a:rPr lang="en-US" dirty="0"/>
              <a:t> Team members will respond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Do not unmute to ask a question during the presentation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Tuesday Drop-in Session will address questions during </a:t>
            </a:r>
            <a:r>
              <a:rPr lang="en-US"/>
              <a:t>training session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Weekly Recap will summarize training content and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Meetings will be recorded and posted on </a:t>
            </a:r>
            <a:r>
              <a:rPr lang="en-US" dirty="0">
                <a:hlinkClick r:id="rId3"/>
              </a:rPr>
              <a:t>https://time.unm.edu/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469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Training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completion of Phase 2 </a:t>
            </a:r>
            <a:r>
              <a:rPr lang="en-US" dirty="0" err="1"/>
              <a:t>LoboTime</a:t>
            </a:r>
            <a:r>
              <a:rPr lang="en-US" dirty="0"/>
              <a:t> Training, you should understand: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Employee, Supervisor, and Org Manager roles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Expectations for Org Managers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Basic System Functionality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LoboTime</a:t>
            </a:r>
            <a:r>
              <a:rPr lang="en-US" dirty="0"/>
              <a:t> Support Resources </a:t>
            </a:r>
          </a:p>
          <a:p>
            <a:pPr marL="201168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Demonstrations of </a:t>
            </a:r>
            <a:r>
              <a:rPr lang="en-US" dirty="0" err="1"/>
              <a:t>LoboTime</a:t>
            </a:r>
            <a:r>
              <a:rPr lang="en-US" dirty="0"/>
              <a:t> functionality progressing from basic to advanced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2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1BEA1A-4662-A6F2-353F-F9C564B4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LoboTime Workflow 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B49A024-F444-3BBD-07A0-F7456D2DA1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09945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122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3D8A-01CA-010A-84D1-1C81B085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000" dirty="0"/>
              <a:t>Org Manager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092ED-4EAD-2982-303C-9F900A877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9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A8276-0F63-F6B1-CA28-DAF00D1E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BA9EDC-744C-99EC-8C49-03D1300D437C}"/>
              </a:ext>
            </a:extLst>
          </p:cNvPr>
          <p:cNvGraphicFramePr>
            <a:graphicFrameLocks noGrp="1"/>
          </p:cNvGraphicFramePr>
          <p:nvPr/>
        </p:nvGraphicFramePr>
        <p:xfrm>
          <a:off x="321523" y="956873"/>
          <a:ext cx="5810336" cy="5802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168">
                  <a:extLst>
                    <a:ext uri="{9D8B030D-6E8A-4147-A177-3AD203B41FA5}">
                      <a16:colId xmlns:a16="http://schemas.microsoft.com/office/drawing/2014/main" val="2855060067"/>
                    </a:ext>
                  </a:extLst>
                </a:gridCol>
                <a:gridCol w="2905168">
                  <a:extLst>
                    <a:ext uri="{9D8B030D-6E8A-4147-A177-3AD203B41FA5}">
                      <a16:colId xmlns:a16="http://schemas.microsoft.com/office/drawing/2014/main" val="3150837638"/>
                    </a:ext>
                  </a:extLst>
                </a:gridCol>
              </a:tblGrid>
              <a:tr h="40800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Timekeeper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Time Approver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268001"/>
                  </a:ext>
                </a:extLst>
              </a:tr>
              <a:tr h="24771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Current State: PHATIME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Current State: PHATIME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159919"/>
                  </a:ext>
                </a:extLst>
              </a:tr>
              <a:tr h="120944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Ensure employees complete and submit paper timesheets each pay period.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Reviews timesheet for accurate time reporting.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Signs paper timesheet.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Submits paper timesheet to timekeeper for entry into PHATIME.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Ensure employees complete electronic timesheet in </a:t>
                      </a:r>
                      <a:r>
                        <a:rPr lang="en-US" sz="1100" dirty="0" err="1"/>
                        <a:t>LoboTime</a:t>
                      </a:r>
                      <a:r>
                        <a:rPr lang="en-US" sz="1100" dirty="0"/>
                        <a:t>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Reviews timesheet for accurate time reporting.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Approves employee’s timesheet in </a:t>
                      </a:r>
                      <a:r>
                        <a:rPr lang="en-US" sz="1100" dirty="0" err="1"/>
                        <a:t>LoboTime</a:t>
                      </a:r>
                      <a:r>
                        <a:rPr lang="en-US" sz="11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46392"/>
                  </a:ext>
                </a:extLst>
              </a:tr>
              <a:tr h="40800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100" b="1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Standard Expectations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Standard Expectations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421654"/>
                  </a:ext>
                </a:extLst>
              </a:tr>
              <a:tr h="336348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Knowledge: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Understanding of time and leave policies and department procedures.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Responsibility: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Ensure employees are working assigned work schedule.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dirty="0"/>
                        <a:t>Responsibility: </a:t>
                      </a:r>
                      <a:r>
                        <a:rPr lang="en-US" sz="1100" dirty="0"/>
                        <a:t>Hold employees accountable for following University and department time and leave requirements.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Responsibility: 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and approve timesheets according to processing deadlines. 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Quality Control: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Ensure employees are recording time worked accurately.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training and direction to employees on time and leave requirements.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Knowledge: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Understanding of time and leave policies and department procedures.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Knowledge: 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Basic use of </a:t>
                      </a:r>
                      <a:r>
                        <a:rPr lang="en-US" sz="11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LoboTime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clock in/out, request leave, review and approve timesheet.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Responsibility: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Ensure employees are working assigned work schedule.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dirty="0"/>
                        <a:t>Responsibility: </a:t>
                      </a:r>
                      <a:r>
                        <a:rPr lang="en-US" sz="1100" dirty="0"/>
                        <a:t>Hold employees accountable for following University and department time and leave requirements.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Responsibility: 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and approve timesheets according to processing deadlines. 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Quality Control: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Ensure employees are recording time worked accurately.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training and direction to employees on time and leave requirements.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87224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FFED76F-ED69-8250-6B98-57FFDBF07A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7151" y="-426302"/>
            <a:ext cx="10753299" cy="1425575"/>
          </a:xfrm>
        </p:spPr>
        <p:txBody>
          <a:bodyPr>
            <a:normAutofit/>
          </a:bodyPr>
          <a:lstStyle/>
          <a:p>
            <a:pPr algn="ctr"/>
            <a:br>
              <a:rPr lang="en-US" sz="2400" b="1" dirty="0"/>
            </a:br>
            <a:r>
              <a:rPr lang="en-US" sz="2400" b="1" dirty="0"/>
              <a:t>Org manager Expectation: Side-by-side comparison</a:t>
            </a:r>
            <a:endParaRPr lang="en-US" sz="24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0F7C62-9040-EEEC-2708-6B7350D28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563352"/>
              </p:ext>
            </p:extLst>
          </p:nvPr>
        </p:nvGraphicFramePr>
        <p:xfrm>
          <a:off x="7492181" y="956873"/>
          <a:ext cx="4100051" cy="5745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0051">
                  <a:extLst>
                    <a:ext uri="{9D8B030D-6E8A-4147-A177-3AD203B41FA5}">
                      <a16:colId xmlns:a16="http://schemas.microsoft.com/office/drawing/2014/main" val="1740394453"/>
                    </a:ext>
                  </a:extLst>
                </a:gridCol>
              </a:tblGrid>
              <a:tr h="24766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Org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58791"/>
                  </a:ext>
                </a:extLst>
              </a:tr>
              <a:tr h="24766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Future State: </a:t>
                      </a:r>
                      <a:r>
                        <a:rPr lang="en-US" sz="11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LoboTime</a:t>
                      </a:r>
                      <a:endParaRPr lang="en-US" sz="1100" b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1401"/>
                  </a:ext>
                </a:extLst>
              </a:tr>
              <a:tr h="136353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Reviews timesheets to resolve time punch issues, leave usage errors and timesheet approvals.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Reviews timesheets for compliance with UNM timekeeping policies and procedures.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Reviews timesheets for Sign Off.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770857"/>
                  </a:ext>
                </a:extLst>
              </a:tr>
              <a:tr h="369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Standard Expectations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521709"/>
                  </a:ext>
                </a:extLst>
              </a:tr>
              <a:tr h="3494065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Knowledge: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Understanding of time and leave policies and department procedures.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Knowledge: 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Advanced use </a:t>
                      </a:r>
                      <a:r>
                        <a:rPr lang="en-US" sz="11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LoboTime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clock in/out, request leave, review and approve timesheet, and reporting.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Responsibility: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Communicates payroll processing deadlines and monitors submission of timesheets.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Responsibility: 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Reviews and processes time entry according to processing deadlines. 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Quality Control: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Ensures time sheets are completed and approved consistent with University policy. </a:t>
                      </a:r>
                      <a:endParaRPr lang="en-US" sz="11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Quality Control: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Accurate data entry of timecards.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Support: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support to employees and supervisors regarding University and department time and leave requirements.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Support: 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 employees and supervisors regarding use of </a:t>
                      </a:r>
                      <a:r>
                        <a:rPr lang="en-US" sz="11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LoboTime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system.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052855"/>
                  </a:ext>
                </a:extLst>
              </a:tr>
            </a:tbl>
          </a:graphicData>
        </a:graphic>
      </p:graphicFrame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0C58F2AD-F418-FD44-3AA9-CA0F3877A0D5}"/>
              </a:ext>
            </a:extLst>
          </p:cNvPr>
          <p:cNvSpPr/>
          <p:nvPr/>
        </p:nvSpPr>
        <p:spPr>
          <a:xfrm>
            <a:off x="6331974" y="2998839"/>
            <a:ext cx="973394" cy="123886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01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CE5665-ECF3-8B68-4BBC-4F7257984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873735"/>
              </p:ext>
            </p:extLst>
          </p:nvPr>
        </p:nvGraphicFramePr>
        <p:xfrm>
          <a:off x="990315" y="291323"/>
          <a:ext cx="10215614" cy="603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9901">
                  <a:extLst>
                    <a:ext uri="{9D8B030D-6E8A-4147-A177-3AD203B41FA5}">
                      <a16:colId xmlns:a16="http://schemas.microsoft.com/office/drawing/2014/main" val="3969578256"/>
                    </a:ext>
                  </a:extLst>
                </a:gridCol>
                <a:gridCol w="1099416">
                  <a:extLst>
                    <a:ext uri="{9D8B030D-6E8A-4147-A177-3AD203B41FA5}">
                      <a16:colId xmlns:a16="http://schemas.microsoft.com/office/drawing/2014/main" val="2356441668"/>
                    </a:ext>
                  </a:extLst>
                </a:gridCol>
                <a:gridCol w="1179623">
                  <a:extLst>
                    <a:ext uri="{9D8B030D-6E8A-4147-A177-3AD203B41FA5}">
                      <a16:colId xmlns:a16="http://schemas.microsoft.com/office/drawing/2014/main" val="276768582"/>
                    </a:ext>
                  </a:extLst>
                </a:gridCol>
                <a:gridCol w="1176674">
                  <a:extLst>
                    <a:ext uri="{9D8B030D-6E8A-4147-A177-3AD203B41FA5}">
                      <a16:colId xmlns:a16="http://schemas.microsoft.com/office/drawing/2014/main" val="3133212655"/>
                    </a:ext>
                  </a:extLst>
                </a:gridCol>
              </a:tblGrid>
              <a:tr h="73742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LoboTime</a:t>
                      </a:r>
                      <a:r>
                        <a:rPr lang="en-US" dirty="0"/>
                        <a:t> Access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Employee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Supervisor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Org Manager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532799"/>
                  </a:ext>
                </a:extLst>
              </a:tr>
              <a:tr h="493451">
                <a:tc>
                  <a:txBody>
                    <a:bodyPr/>
                    <a:lstStyle/>
                    <a:p>
                      <a:r>
                        <a:rPr lang="en-US" dirty="0"/>
                        <a:t>Level of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Self</a:t>
                      </a:r>
                    </a:p>
                  </a:txBody>
                  <a:tcPr>
                    <a:solidFill>
                      <a:srgbClr val="E7C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All subordinate employees</a:t>
                      </a:r>
                    </a:p>
                  </a:txBody>
                  <a:tcPr>
                    <a:solidFill>
                      <a:srgbClr val="E7C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All employees within assigned dept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4566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r>
                        <a:rPr lang="en-US" dirty="0"/>
                        <a:t>Punch or enter time for shift start, breaks and shift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3E7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711615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Edit timecards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7CC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55272"/>
                  </a:ext>
                </a:extLst>
              </a:tr>
              <a:tr h="435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Request time 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3E7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644858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Edit or cancel time-off requests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7CC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74634"/>
                  </a:ext>
                </a:extLst>
              </a:tr>
              <a:tr h="372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Approve timecard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3E7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705625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r>
                        <a:rPr lang="en-US" dirty="0"/>
                        <a:t>Delegate timecard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7CC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607905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Build/Maintain Schedules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3E7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69678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Approve Employee Timecards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7CC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028713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Review alerts when employees deviate from the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3E7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990755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Run reports and analyze </a:t>
                      </a:r>
                      <a:r>
                        <a:rPr lang="en-US" dirty="0" err="1"/>
                        <a:t>Dataviews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7CC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20186"/>
                  </a:ext>
                </a:extLst>
              </a:tr>
              <a:tr h="427235">
                <a:tc>
                  <a:txBody>
                    <a:bodyPr/>
                    <a:lstStyle/>
                    <a:p>
                      <a:r>
                        <a:rPr lang="en-US" dirty="0"/>
                        <a:t>Final sign off of timecards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3E7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508450"/>
                  </a:ext>
                </a:extLst>
              </a:tr>
            </a:tbl>
          </a:graphicData>
        </a:graphic>
      </p:graphicFrame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B83EE122-FA35-7182-8D69-C19FFC18A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3296" y="2963462"/>
            <a:ext cx="393032" cy="393032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75A2D37D-3BB7-ECEA-79CF-C9C1E2B03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3296" y="2098667"/>
            <a:ext cx="393032" cy="393032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58DC4A49-3E00-B984-7C8B-87FFDACE2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3296" y="1692722"/>
            <a:ext cx="393032" cy="393032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750867C-6F93-01CF-D236-355842C64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8432" y="2544591"/>
            <a:ext cx="393032" cy="393032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07718358-D1F5-8113-F05D-D3F6245AB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4830" y="2570430"/>
            <a:ext cx="393032" cy="393032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DD137AD0-F517-3C4D-DD07-14E1D8B41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5823" y="2087977"/>
            <a:ext cx="393032" cy="393032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ED0B9AC-5465-55FC-6EBF-5CF7C213C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527" y="1706484"/>
            <a:ext cx="393032" cy="393032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A783726F-3F2C-D55D-05AC-7D41D32D1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3903" y="1706484"/>
            <a:ext cx="393032" cy="393032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E9DE791B-76E1-A022-37EC-43D7D90D0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527" y="2087977"/>
            <a:ext cx="393032" cy="393032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046B3370-8523-B377-DFA8-302307FA9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3296" y="3375541"/>
            <a:ext cx="393032" cy="393032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C81AD7A9-6456-06C2-24B8-7330A054B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8265" y="2913520"/>
            <a:ext cx="393032" cy="393032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FB342864-D1E1-8F58-14DC-B2C2514D2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4830" y="3339282"/>
            <a:ext cx="393032" cy="393032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13D29ADC-73F4-E109-13FB-70030BE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0014" y="3739063"/>
            <a:ext cx="393032" cy="393032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7ABC3FF7-64D5-FDDA-DA84-6CEF894B3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9158" y="4186404"/>
            <a:ext cx="393032" cy="393032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4EC59F97-7FDF-EED2-8E0E-75CD2E14C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527" y="4633745"/>
            <a:ext cx="393032" cy="393032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95C1F511-0ADC-BAB4-A0CE-12A17294E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527" y="5081086"/>
            <a:ext cx="393032" cy="393032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66566314-FE96-D770-C05B-E0BCADC69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527" y="5444458"/>
            <a:ext cx="393032" cy="393032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7E453021-4D23-A5CF-6FB6-94B1087B4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1228" y="2491699"/>
            <a:ext cx="393032" cy="393032"/>
          </a:xfrm>
          <a:prstGeom prst="rect">
            <a:avLst/>
          </a:prstGeom>
        </p:spPr>
      </p:pic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CEDE7B70-62A9-528D-F422-4F8C5B241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1228" y="2937623"/>
            <a:ext cx="393032" cy="393032"/>
          </a:xfrm>
          <a:prstGeom prst="rect">
            <a:avLst/>
          </a:prstGeom>
        </p:spPr>
      </p:pic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57A5F00D-0B30-0C3F-F154-4F8260185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364" y="3346031"/>
            <a:ext cx="393032" cy="393032"/>
          </a:xfrm>
          <a:prstGeom prst="rect">
            <a:avLst/>
          </a:prstGeom>
        </p:spPr>
      </p:pic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A9B34873-2D0A-887C-8A96-3AF3FDDA6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6364" y="3785171"/>
            <a:ext cx="393032" cy="393032"/>
          </a:xfrm>
          <a:prstGeom prst="rect">
            <a:avLst/>
          </a:prstGeom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E7A9E571-EAB7-0738-75AA-B362C23E8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1228" y="4179805"/>
            <a:ext cx="393032" cy="393032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A00A7F85-929A-06A8-75E3-F91CC77F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1228" y="4618945"/>
            <a:ext cx="393032" cy="393032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6CFC93E1-EF5C-157E-07F6-872B229AB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1228" y="5058085"/>
            <a:ext cx="393032" cy="393032"/>
          </a:xfrm>
          <a:prstGeom prst="rect">
            <a:avLst/>
          </a:prstGeom>
        </p:spPr>
      </p:pic>
      <p:pic>
        <p:nvPicPr>
          <p:cNvPr id="31" name="Graphic 30" descr="Checkmark with solid fill">
            <a:extLst>
              <a:ext uri="{FF2B5EF4-FFF2-40B4-BE49-F238E27FC236}">
                <a16:creationId xmlns:a16="http://schemas.microsoft.com/office/drawing/2014/main" id="{EE18D94E-F4D8-3BB8-35AD-AC449661E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1228" y="5443167"/>
            <a:ext cx="393032" cy="393032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4A228BBE-6581-89CA-07B0-9B5E88619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1228" y="5883062"/>
            <a:ext cx="393032" cy="3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55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CB35C-A354-2F6F-A9D5-81DD4CF1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Approval Expectations: 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E90B0-202A-26CB-F514-AA255442C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773" y="1845734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Best Practice: 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Employee maintains, resolves standard time and leave errors, approves timecard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Supervisor reviews timecard for accuracy, maintains department pay rules (if applicable), approves timecard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Org manager reviews timecards for error resolution, maintains complex pay rules (if applicable), submits for final processing</a:t>
            </a:r>
            <a:endParaRPr lang="en-US" b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Approval back-up should occur within supervisor chain of command. Department practice can vary based on complexity and department structure.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	   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589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rgbClr val="000000"/>
      </a:dk1>
      <a:lt1>
        <a:srgbClr val="FFFFFF"/>
      </a:lt1>
      <a:dk2>
        <a:srgbClr val="63666A"/>
      </a:dk2>
      <a:lt2>
        <a:srgbClr val="A7A8AA"/>
      </a:lt2>
      <a:accent1>
        <a:srgbClr val="BA0C2F"/>
      </a:accent1>
      <a:accent2>
        <a:srgbClr val="BA0C2F"/>
      </a:accent2>
      <a:accent3>
        <a:srgbClr val="008A86"/>
      </a:accent3>
      <a:accent4>
        <a:srgbClr val="ED8B00"/>
      </a:accent4>
      <a:accent5>
        <a:srgbClr val="A8AA19"/>
      </a:accent5>
      <a:accent6>
        <a:srgbClr val="C05131"/>
      </a:accent6>
      <a:hlink>
        <a:srgbClr val="008A86"/>
      </a:hlink>
      <a:folHlink>
        <a:srgbClr val="BA0C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1347</TotalTime>
  <Words>1515</Words>
  <Application>Microsoft Office PowerPoint</Application>
  <PresentationFormat>Widescreen</PresentationFormat>
  <Paragraphs>249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Retrospect</vt:lpstr>
      <vt:lpstr>PowerPoint Presentation</vt:lpstr>
      <vt:lpstr>Agenda </vt:lpstr>
      <vt:lpstr>Meeting Protocol</vt:lpstr>
      <vt:lpstr>Phase 2 Training Objective</vt:lpstr>
      <vt:lpstr>LoboTime Workflow </vt:lpstr>
      <vt:lpstr>Org Manager Experience</vt:lpstr>
      <vt:lpstr> Org manager Expectation: Side-by-side comparison</vt:lpstr>
      <vt:lpstr>PowerPoint Presentation</vt:lpstr>
      <vt:lpstr>Approval Expectations: Best Practice</vt:lpstr>
      <vt:lpstr>Lifecyle of a Pay Period</vt:lpstr>
      <vt:lpstr>PowerPoint Presentation</vt:lpstr>
      <vt:lpstr>Non-Exempt Pay Period Close: Best Practice</vt:lpstr>
      <vt:lpstr>Exempt Pay Period Close: Best Practice</vt:lpstr>
      <vt:lpstr>Demonstration </vt:lpstr>
      <vt:lpstr>Test Scenarios</vt:lpstr>
      <vt:lpstr>What comes next…</vt:lpstr>
      <vt:lpstr>Implementation Timeline</vt:lpstr>
      <vt:lpstr>Future Work</vt:lpstr>
      <vt:lpstr>Resources</vt:lpstr>
      <vt:lpstr>Additional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Gregory Rule</dc:creator>
  <cp:lastModifiedBy>Emily Luhman</cp:lastModifiedBy>
  <cp:revision>15</cp:revision>
  <cp:lastPrinted>2026-01-09T16:45:47Z</cp:lastPrinted>
  <dcterms:created xsi:type="dcterms:W3CDTF">2017-06-25T02:05:31Z</dcterms:created>
  <dcterms:modified xsi:type="dcterms:W3CDTF">2026-01-09T21:26:40Z</dcterms:modified>
</cp:coreProperties>
</file>